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75" r:id="rId2"/>
    <p:sldId id="273" r:id="rId3"/>
    <p:sldId id="259" r:id="rId4"/>
    <p:sldId id="257" r:id="rId5"/>
    <p:sldId id="258" r:id="rId6"/>
    <p:sldId id="264" r:id="rId7"/>
    <p:sldId id="262" r:id="rId8"/>
    <p:sldId id="263" r:id="rId9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08010"/>
    <a:srgbClr val="FF9933"/>
    <a:srgbClr val="9CBC5C"/>
    <a:srgbClr val="A82522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4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3FDB6DB-2E13-4745-9A64-65CEA245C7D1}" type="doc">
      <dgm:prSet loTypeId="urn:microsoft.com/office/officeart/2005/8/layout/pyramid1" loCatId="pyramid" qsTypeId="urn:microsoft.com/office/officeart/2005/8/quickstyle/simple4" qsCatId="simple" csTypeId="urn:microsoft.com/office/officeart/2005/8/colors/colorful3" csCatId="colorful" phldr="1"/>
      <dgm:spPr/>
    </dgm:pt>
    <dgm:pt modelId="{DEEB0AEF-38D3-4939-8C37-133C78560DF4}">
      <dgm:prSet phldrT="[Texto]"/>
      <dgm:spPr/>
      <dgm:t>
        <a:bodyPr/>
        <a:lstStyle/>
        <a:p>
          <a:r>
            <a:rPr lang="es-ES" b="1" dirty="0" smtClean="0"/>
            <a:t>1</a:t>
          </a:r>
          <a:r>
            <a:rPr lang="es-ES" dirty="0" smtClean="0"/>
            <a:t> </a:t>
          </a:r>
          <a:r>
            <a:rPr lang="es-ES" b="1" dirty="0" smtClean="0"/>
            <a:t>Voluntaria</a:t>
          </a:r>
          <a:endParaRPr lang="es-ES" b="1" dirty="0"/>
        </a:p>
      </dgm:t>
    </dgm:pt>
    <dgm:pt modelId="{16B28149-C7A4-4097-B82A-2B8D5DD23415}" type="parTrans" cxnId="{D1711294-1D8B-4EB0-A24C-5D8B40827488}">
      <dgm:prSet/>
      <dgm:spPr/>
      <dgm:t>
        <a:bodyPr/>
        <a:lstStyle/>
        <a:p>
          <a:endParaRPr lang="es-ES"/>
        </a:p>
      </dgm:t>
    </dgm:pt>
    <dgm:pt modelId="{89657CB1-937B-4E25-9B12-DF2AB87123E4}" type="sibTrans" cxnId="{D1711294-1D8B-4EB0-A24C-5D8B40827488}">
      <dgm:prSet/>
      <dgm:spPr/>
      <dgm:t>
        <a:bodyPr/>
        <a:lstStyle/>
        <a:p>
          <a:endParaRPr lang="es-ES"/>
        </a:p>
      </dgm:t>
    </dgm:pt>
    <dgm:pt modelId="{27FBCC6D-4FFB-482A-AAC8-492D8CB37A0A}">
      <dgm:prSet phldrT="[Texto]"/>
      <dgm:spPr/>
      <dgm:t>
        <a:bodyPr/>
        <a:lstStyle/>
        <a:p>
          <a:r>
            <a:rPr lang="es-ES" b="1" dirty="0" smtClean="0"/>
            <a:t>2 Treballadora Familiar</a:t>
          </a:r>
          <a:endParaRPr lang="es-ES" b="1" dirty="0"/>
        </a:p>
      </dgm:t>
    </dgm:pt>
    <dgm:pt modelId="{A4DE2BAF-AB42-4367-A02B-0D611071D625}" type="parTrans" cxnId="{E435890A-BA24-4C56-8F42-2C2084E8C313}">
      <dgm:prSet/>
      <dgm:spPr/>
      <dgm:t>
        <a:bodyPr/>
        <a:lstStyle/>
        <a:p>
          <a:endParaRPr lang="es-ES"/>
        </a:p>
      </dgm:t>
    </dgm:pt>
    <dgm:pt modelId="{1B7F9A65-9B99-4C1E-B7E2-A042BCA0D1E1}" type="sibTrans" cxnId="{E435890A-BA24-4C56-8F42-2C2084E8C313}">
      <dgm:prSet/>
      <dgm:spPr/>
      <dgm:t>
        <a:bodyPr/>
        <a:lstStyle/>
        <a:p>
          <a:endParaRPr lang="es-ES"/>
        </a:p>
      </dgm:t>
    </dgm:pt>
    <dgm:pt modelId="{084480F1-F182-4217-AF6A-8DEE408B2674}">
      <dgm:prSet phldrT="[Texto]"/>
      <dgm:spPr/>
      <dgm:t>
        <a:bodyPr/>
        <a:lstStyle/>
        <a:p>
          <a:r>
            <a:rPr lang="es-ES" b="1" dirty="0" smtClean="0"/>
            <a:t>3 Menjador Social</a:t>
          </a:r>
          <a:endParaRPr lang="es-ES" b="1" dirty="0"/>
        </a:p>
      </dgm:t>
    </dgm:pt>
    <dgm:pt modelId="{A5FC4C16-F87A-45FB-9145-6B697F6C7C3A}" type="parTrans" cxnId="{3F37781C-C781-46E2-9DD2-E2456A0CADC5}">
      <dgm:prSet/>
      <dgm:spPr/>
      <dgm:t>
        <a:bodyPr/>
        <a:lstStyle/>
        <a:p>
          <a:endParaRPr lang="es-ES"/>
        </a:p>
      </dgm:t>
    </dgm:pt>
    <dgm:pt modelId="{689A86DA-D5BC-4B4A-BE2F-A76F7C459672}" type="sibTrans" cxnId="{3F37781C-C781-46E2-9DD2-E2456A0CADC5}">
      <dgm:prSet/>
      <dgm:spPr/>
      <dgm:t>
        <a:bodyPr/>
        <a:lstStyle/>
        <a:p>
          <a:endParaRPr lang="es-ES"/>
        </a:p>
      </dgm:t>
    </dgm:pt>
    <dgm:pt modelId="{21709726-C39A-48DA-AE3F-0786D16EEB7D}">
      <dgm:prSet phldrT="[Texto]"/>
      <dgm:spPr/>
      <dgm:t>
        <a:bodyPr/>
        <a:lstStyle/>
        <a:p>
          <a:r>
            <a:rPr lang="es-ES" b="1" dirty="0" smtClean="0"/>
            <a:t>11 </a:t>
          </a:r>
          <a:r>
            <a:rPr lang="es-ES" b="1" dirty="0" err="1" smtClean="0"/>
            <a:t>Aliments</a:t>
          </a:r>
          <a:r>
            <a:rPr lang="es-ES" b="1" dirty="0" smtClean="0"/>
            <a:t>  </a:t>
          </a:r>
          <a:endParaRPr lang="es-ES" b="1" dirty="0"/>
        </a:p>
      </dgm:t>
    </dgm:pt>
    <dgm:pt modelId="{C516BC3C-E6C3-4C7A-B54F-3B3D0A6D7598}" type="parTrans" cxnId="{A507FC47-DCCC-4255-811B-15FE4B5370B9}">
      <dgm:prSet/>
      <dgm:spPr/>
      <dgm:t>
        <a:bodyPr/>
        <a:lstStyle/>
        <a:p>
          <a:endParaRPr lang="es-ES"/>
        </a:p>
      </dgm:t>
    </dgm:pt>
    <dgm:pt modelId="{3BAE3DFE-DB99-470D-8D43-7760D35BF873}" type="sibTrans" cxnId="{A507FC47-DCCC-4255-811B-15FE4B5370B9}">
      <dgm:prSet/>
      <dgm:spPr/>
      <dgm:t>
        <a:bodyPr/>
        <a:lstStyle/>
        <a:p>
          <a:endParaRPr lang="es-ES"/>
        </a:p>
      </dgm:t>
    </dgm:pt>
    <dgm:pt modelId="{47F96535-E678-4846-A458-FA58741B4940}">
      <dgm:prSet phldrT="[Texto]"/>
      <dgm:spPr/>
      <dgm:t>
        <a:bodyPr/>
        <a:lstStyle/>
        <a:p>
          <a:r>
            <a:rPr lang="es-ES" b="1" u="none" dirty="0" smtClean="0">
              <a:solidFill>
                <a:schemeClr val="tx1"/>
              </a:solidFill>
            </a:rPr>
            <a:t>9 </a:t>
          </a:r>
          <a:r>
            <a:rPr lang="es-ES" b="1" u="none" dirty="0" err="1" smtClean="0">
              <a:solidFill>
                <a:schemeClr val="tx1"/>
              </a:solidFill>
            </a:rPr>
            <a:t>Arranajaments</a:t>
          </a:r>
          <a:endParaRPr lang="es-ES" b="1" u="none" dirty="0">
            <a:solidFill>
              <a:schemeClr val="tx1"/>
            </a:solidFill>
          </a:endParaRPr>
        </a:p>
      </dgm:t>
    </dgm:pt>
    <dgm:pt modelId="{1A75C9C5-E573-4D05-A415-BDB7C87DEC64}" type="parTrans" cxnId="{C3C2125A-31AB-44F2-BD32-4D7BF6EEC8B4}">
      <dgm:prSet/>
      <dgm:spPr/>
      <dgm:t>
        <a:bodyPr/>
        <a:lstStyle/>
        <a:p>
          <a:endParaRPr lang="es-ES"/>
        </a:p>
      </dgm:t>
    </dgm:pt>
    <dgm:pt modelId="{89439DE1-C17E-4472-9381-65B391589D5C}" type="sibTrans" cxnId="{C3C2125A-31AB-44F2-BD32-4D7BF6EEC8B4}">
      <dgm:prSet/>
      <dgm:spPr/>
      <dgm:t>
        <a:bodyPr/>
        <a:lstStyle/>
        <a:p>
          <a:endParaRPr lang="es-ES"/>
        </a:p>
      </dgm:t>
    </dgm:pt>
    <dgm:pt modelId="{40430FB7-C0B5-438D-A712-FC324B6AFBF8}">
      <dgm:prSet phldrT="[Texto]"/>
      <dgm:spPr/>
      <dgm:t>
        <a:bodyPr/>
        <a:lstStyle/>
        <a:p>
          <a:r>
            <a:rPr lang="es-ES" b="1" dirty="0" smtClean="0"/>
            <a:t>9 </a:t>
          </a:r>
          <a:r>
            <a:rPr lang="es-ES" b="1" dirty="0" err="1" smtClean="0"/>
            <a:t>Teleassistència</a:t>
          </a:r>
          <a:r>
            <a:rPr lang="es-ES" b="1" dirty="0" smtClean="0"/>
            <a:t> (+ 2 </a:t>
          </a:r>
          <a:r>
            <a:rPr lang="es-ES" b="1" dirty="0" err="1" smtClean="0"/>
            <a:t>possibles</a:t>
          </a:r>
          <a:r>
            <a:rPr lang="es-ES" b="1" dirty="0" smtClean="0"/>
            <a:t>) </a:t>
          </a:r>
          <a:endParaRPr lang="es-ES" b="1" dirty="0"/>
        </a:p>
      </dgm:t>
    </dgm:pt>
    <dgm:pt modelId="{2808B241-0027-4FBE-AB2D-DD72F88AF17A}" type="parTrans" cxnId="{AF839499-87A4-4A7A-9CDA-3C790D6196D0}">
      <dgm:prSet/>
      <dgm:spPr/>
      <dgm:t>
        <a:bodyPr/>
        <a:lstStyle/>
        <a:p>
          <a:endParaRPr lang="es-ES"/>
        </a:p>
      </dgm:t>
    </dgm:pt>
    <dgm:pt modelId="{C621DE7D-A587-4363-AAC4-5796A511FFA2}" type="sibTrans" cxnId="{AF839499-87A4-4A7A-9CDA-3C790D6196D0}">
      <dgm:prSet/>
      <dgm:spPr/>
      <dgm:t>
        <a:bodyPr/>
        <a:lstStyle/>
        <a:p>
          <a:endParaRPr lang="es-ES"/>
        </a:p>
      </dgm:t>
    </dgm:pt>
    <dgm:pt modelId="{6238558A-1DC8-4E89-899D-9FCB879798AC}" type="pres">
      <dgm:prSet presAssocID="{D3FDB6DB-2E13-4745-9A64-65CEA245C7D1}" presName="Name0" presStyleCnt="0">
        <dgm:presLayoutVars>
          <dgm:dir/>
          <dgm:animLvl val="lvl"/>
          <dgm:resizeHandles val="exact"/>
        </dgm:presLayoutVars>
      </dgm:prSet>
      <dgm:spPr/>
    </dgm:pt>
    <dgm:pt modelId="{35C6D889-D391-4847-A90F-D849A0CB1029}" type="pres">
      <dgm:prSet presAssocID="{DEEB0AEF-38D3-4939-8C37-133C78560DF4}" presName="Name8" presStyleCnt="0"/>
      <dgm:spPr/>
    </dgm:pt>
    <dgm:pt modelId="{7330BE03-716C-44CF-A2FA-524D90FA3955}" type="pres">
      <dgm:prSet presAssocID="{DEEB0AEF-38D3-4939-8C37-133C78560DF4}" presName="level" presStyleLbl="node1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5C6AF7C-9A50-453F-9610-E22A6075696B}" type="pres">
      <dgm:prSet presAssocID="{DEEB0AEF-38D3-4939-8C37-133C78560DF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CE3E37B-676F-4130-A791-9A60E517EF86}" type="pres">
      <dgm:prSet presAssocID="{27FBCC6D-4FFB-482A-AAC8-492D8CB37A0A}" presName="Name8" presStyleCnt="0"/>
      <dgm:spPr/>
    </dgm:pt>
    <dgm:pt modelId="{851B4DB6-FC90-457E-AA65-92100A6AC607}" type="pres">
      <dgm:prSet presAssocID="{27FBCC6D-4FFB-482A-AAC8-492D8CB37A0A}" presName="level" presStyleLbl="node1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4F308D9-A3BA-4D80-A47D-33F57EF3C3E1}" type="pres">
      <dgm:prSet presAssocID="{27FBCC6D-4FFB-482A-AAC8-492D8CB37A0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B4063D4-1C3A-4E09-820E-2D9846FF0D61}" type="pres">
      <dgm:prSet presAssocID="{084480F1-F182-4217-AF6A-8DEE408B2674}" presName="Name8" presStyleCnt="0"/>
      <dgm:spPr/>
    </dgm:pt>
    <dgm:pt modelId="{75C6E61E-A2FA-4AE0-B31B-B5DFFFABB5E4}" type="pres">
      <dgm:prSet presAssocID="{084480F1-F182-4217-AF6A-8DEE408B2674}" presName="level" presStyleLbl="node1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91A844B-D0A5-47BD-9BED-BD4EE89655C6}" type="pres">
      <dgm:prSet presAssocID="{084480F1-F182-4217-AF6A-8DEE408B267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2DE2F64-C1EA-4848-8A62-E641C6458880}" type="pres">
      <dgm:prSet presAssocID="{47F96535-E678-4846-A458-FA58741B4940}" presName="Name8" presStyleCnt="0"/>
      <dgm:spPr/>
    </dgm:pt>
    <dgm:pt modelId="{3516AD4C-263A-4406-97C4-52D4F547F05D}" type="pres">
      <dgm:prSet presAssocID="{47F96535-E678-4846-A458-FA58741B4940}" presName="level" presStyleLbl="node1" presStyleIdx="3" presStyleCnt="6" custLinFactNeighborX="126" custLinFactNeighborY="-2192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450DC9A-B128-4851-97F3-C9CE607AA78B}" type="pres">
      <dgm:prSet presAssocID="{47F96535-E678-4846-A458-FA58741B494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DA096A8-0988-4020-8E14-DA3F11D6652E}" type="pres">
      <dgm:prSet presAssocID="{40430FB7-C0B5-438D-A712-FC324B6AFBF8}" presName="Name8" presStyleCnt="0"/>
      <dgm:spPr/>
    </dgm:pt>
    <dgm:pt modelId="{FF10E0E2-758C-493A-BDF1-7E02390AEA18}" type="pres">
      <dgm:prSet presAssocID="{40430FB7-C0B5-438D-A712-FC324B6AFBF8}" presName="level" presStyleLbl="node1" presStyleIdx="4" presStyleCnt="6" custLinFactNeighborX="244" custLinFactNeighborY="0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BB7252B-E356-4FE3-951D-392FE3D93650}" type="pres">
      <dgm:prSet presAssocID="{40430FB7-C0B5-438D-A712-FC324B6AFBF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8035487-7E6B-46CD-B5F5-254053745C16}" type="pres">
      <dgm:prSet presAssocID="{21709726-C39A-48DA-AE3F-0786D16EEB7D}" presName="Name8" presStyleCnt="0"/>
      <dgm:spPr/>
    </dgm:pt>
    <dgm:pt modelId="{DAC0FA19-1CF4-4E61-957A-EE3086219E12}" type="pres">
      <dgm:prSet presAssocID="{21709726-C39A-48DA-AE3F-0786D16EEB7D}" presName="level" presStyleLbl="node1" presStyleIdx="5" presStyleCnt="6" custLinFactNeighborX="-12195" custLinFactNeighborY="3333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EE793A0-2298-40C8-BFB6-21C4A9755EE5}" type="pres">
      <dgm:prSet presAssocID="{21709726-C39A-48DA-AE3F-0786D16EEB7D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728A2A6F-4529-4596-A804-76697D8153E5}" type="presOf" srcId="{21709726-C39A-48DA-AE3F-0786D16EEB7D}" destId="{0EE793A0-2298-40C8-BFB6-21C4A9755EE5}" srcOrd="1" destOrd="0" presId="urn:microsoft.com/office/officeart/2005/8/layout/pyramid1"/>
    <dgm:cxn modelId="{EF8A9459-3602-4068-AF9E-CCBE9BDBD4EB}" type="presOf" srcId="{40430FB7-C0B5-438D-A712-FC324B6AFBF8}" destId="{5BB7252B-E356-4FE3-951D-392FE3D93650}" srcOrd="1" destOrd="0" presId="urn:microsoft.com/office/officeart/2005/8/layout/pyramid1"/>
    <dgm:cxn modelId="{D1711294-1D8B-4EB0-A24C-5D8B40827488}" srcId="{D3FDB6DB-2E13-4745-9A64-65CEA245C7D1}" destId="{DEEB0AEF-38D3-4939-8C37-133C78560DF4}" srcOrd="0" destOrd="0" parTransId="{16B28149-C7A4-4097-B82A-2B8D5DD23415}" sibTransId="{89657CB1-937B-4E25-9B12-DF2AB87123E4}"/>
    <dgm:cxn modelId="{DFFE494F-EC25-493F-B5F7-C920F382C40A}" type="presOf" srcId="{084480F1-F182-4217-AF6A-8DEE408B2674}" destId="{C91A844B-D0A5-47BD-9BED-BD4EE89655C6}" srcOrd="1" destOrd="0" presId="urn:microsoft.com/office/officeart/2005/8/layout/pyramid1"/>
    <dgm:cxn modelId="{23441BD5-E17F-439D-9BEF-F99A795591EA}" type="presOf" srcId="{D3FDB6DB-2E13-4745-9A64-65CEA245C7D1}" destId="{6238558A-1DC8-4E89-899D-9FCB879798AC}" srcOrd="0" destOrd="0" presId="urn:microsoft.com/office/officeart/2005/8/layout/pyramid1"/>
    <dgm:cxn modelId="{27E5B110-65CD-4773-B711-0A311D3404B1}" type="presOf" srcId="{27FBCC6D-4FFB-482A-AAC8-492D8CB37A0A}" destId="{04F308D9-A3BA-4D80-A47D-33F57EF3C3E1}" srcOrd="1" destOrd="0" presId="urn:microsoft.com/office/officeart/2005/8/layout/pyramid1"/>
    <dgm:cxn modelId="{407490B0-BF85-4A1F-9C57-3A1EBAC60919}" type="presOf" srcId="{DEEB0AEF-38D3-4939-8C37-133C78560DF4}" destId="{7330BE03-716C-44CF-A2FA-524D90FA3955}" srcOrd="0" destOrd="0" presId="urn:microsoft.com/office/officeart/2005/8/layout/pyramid1"/>
    <dgm:cxn modelId="{A097428F-A34A-4691-B81A-88557246F62D}" type="presOf" srcId="{DEEB0AEF-38D3-4939-8C37-133C78560DF4}" destId="{D5C6AF7C-9A50-453F-9610-E22A6075696B}" srcOrd="1" destOrd="0" presId="urn:microsoft.com/office/officeart/2005/8/layout/pyramid1"/>
    <dgm:cxn modelId="{39BAD28A-1175-40AB-8E59-802B8F2AC07A}" type="presOf" srcId="{47F96535-E678-4846-A458-FA58741B4940}" destId="{3516AD4C-263A-4406-97C4-52D4F547F05D}" srcOrd="0" destOrd="0" presId="urn:microsoft.com/office/officeart/2005/8/layout/pyramid1"/>
    <dgm:cxn modelId="{894B90A5-0316-4F84-922C-B0A54C208062}" type="presOf" srcId="{40430FB7-C0B5-438D-A712-FC324B6AFBF8}" destId="{FF10E0E2-758C-493A-BDF1-7E02390AEA18}" srcOrd="0" destOrd="0" presId="urn:microsoft.com/office/officeart/2005/8/layout/pyramid1"/>
    <dgm:cxn modelId="{AF839499-87A4-4A7A-9CDA-3C790D6196D0}" srcId="{D3FDB6DB-2E13-4745-9A64-65CEA245C7D1}" destId="{40430FB7-C0B5-438D-A712-FC324B6AFBF8}" srcOrd="4" destOrd="0" parTransId="{2808B241-0027-4FBE-AB2D-DD72F88AF17A}" sibTransId="{C621DE7D-A587-4363-AAC4-5796A511FFA2}"/>
    <dgm:cxn modelId="{A507FC47-DCCC-4255-811B-15FE4B5370B9}" srcId="{D3FDB6DB-2E13-4745-9A64-65CEA245C7D1}" destId="{21709726-C39A-48DA-AE3F-0786D16EEB7D}" srcOrd="5" destOrd="0" parTransId="{C516BC3C-E6C3-4C7A-B54F-3B3D0A6D7598}" sibTransId="{3BAE3DFE-DB99-470D-8D43-7760D35BF873}"/>
    <dgm:cxn modelId="{3F37781C-C781-46E2-9DD2-E2456A0CADC5}" srcId="{D3FDB6DB-2E13-4745-9A64-65CEA245C7D1}" destId="{084480F1-F182-4217-AF6A-8DEE408B2674}" srcOrd="2" destOrd="0" parTransId="{A5FC4C16-F87A-45FB-9145-6B697F6C7C3A}" sibTransId="{689A86DA-D5BC-4B4A-BE2F-A76F7C459672}"/>
    <dgm:cxn modelId="{F0F855E1-44B1-4BD2-B031-143E007F60E6}" type="presOf" srcId="{27FBCC6D-4FFB-482A-AAC8-492D8CB37A0A}" destId="{851B4DB6-FC90-457E-AA65-92100A6AC607}" srcOrd="0" destOrd="0" presId="urn:microsoft.com/office/officeart/2005/8/layout/pyramid1"/>
    <dgm:cxn modelId="{987A5C8F-26B5-433E-98B4-3F46E5315CC8}" type="presOf" srcId="{47F96535-E678-4846-A458-FA58741B4940}" destId="{3450DC9A-B128-4851-97F3-C9CE607AA78B}" srcOrd="1" destOrd="0" presId="urn:microsoft.com/office/officeart/2005/8/layout/pyramid1"/>
    <dgm:cxn modelId="{C3C2125A-31AB-44F2-BD32-4D7BF6EEC8B4}" srcId="{D3FDB6DB-2E13-4745-9A64-65CEA245C7D1}" destId="{47F96535-E678-4846-A458-FA58741B4940}" srcOrd="3" destOrd="0" parTransId="{1A75C9C5-E573-4D05-A415-BDB7C87DEC64}" sibTransId="{89439DE1-C17E-4472-9381-65B391589D5C}"/>
    <dgm:cxn modelId="{E435890A-BA24-4C56-8F42-2C2084E8C313}" srcId="{D3FDB6DB-2E13-4745-9A64-65CEA245C7D1}" destId="{27FBCC6D-4FFB-482A-AAC8-492D8CB37A0A}" srcOrd="1" destOrd="0" parTransId="{A4DE2BAF-AB42-4367-A02B-0D611071D625}" sibTransId="{1B7F9A65-9B99-4C1E-B7E2-A042BCA0D1E1}"/>
    <dgm:cxn modelId="{97C57179-1BD0-4EA8-80EB-1E394E6CFAAA}" type="presOf" srcId="{084480F1-F182-4217-AF6A-8DEE408B2674}" destId="{75C6E61E-A2FA-4AE0-B31B-B5DFFFABB5E4}" srcOrd="0" destOrd="0" presId="urn:microsoft.com/office/officeart/2005/8/layout/pyramid1"/>
    <dgm:cxn modelId="{BAA33AC0-068B-4EF4-B5EC-D40F5F5453EE}" type="presOf" srcId="{21709726-C39A-48DA-AE3F-0786D16EEB7D}" destId="{DAC0FA19-1CF4-4E61-957A-EE3086219E12}" srcOrd="0" destOrd="0" presId="urn:microsoft.com/office/officeart/2005/8/layout/pyramid1"/>
    <dgm:cxn modelId="{57072B60-7267-4565-A1C4-A928E4CA3D16}" type="presParOf" srcId="{6238558A-1DC8-4E89-899D-9FCB879798AC}" destId="{35C6D889-D391-4847-A90F-D849A0CB1029}" srcOrd="0" destOrd="0" presId="urn:microsoft.com/office/officeart/2005/8/layout/pyramid1"/>
    <dgm:cxn modelId="{AE2FF3CA-587F-4491-BAD4-58D16B076A31}" type="presParOf" srcId="{35C6D889-D391-4847-A90F-D849A0CB1029}" destId="{7330BE03-716C-44CF-A2FA-524D90FA3955}" srcOrd="0" destOrd="0" presId="urn:microsoft.com/office/officeart/2005/8/layout/pyramid1"/>
    <dgm:cxn modelId="{EFF11E5A-2236-4D7B-9CEE-64C8E52A4A61}" type="presParOf" srcId="{35C6D889-D391-4847-A90F-D849A0CB1029}" destId="{D5C6AF7C-9A50-453F-9610-E22A6075696B}" srcOrd="1" destOrd="0" presId="urn:microsoft.com/office/officeart/2005/8/layout/pyramid1"/>
    <dgm:cxn modelId="{6240FC62-3452-4CD9-9AC5-BC2B9E740E62}" type="presParOf" srcId="{6238558A-1DC8-4E89-899D-9FCB879798AC}" destId="{9CE3E37B-676F-4130-A791-9A60E517EF86}" srcOrd="1" destOrd="0" presId="urn:microsoft.com/office/officeart/2005/8/layout/pyramid1"/>
    <dgm:cxn modelId="{A308788C-EF06-4669-AD08-BA87D3D73E84}" type="presParOf" srcId="{9CE3E37B-676F-4130-A791-9A60E517EF86}" destId="{851B4DB6-FC90-457E-AA65-92100A6AC607}" srcOrd="0" destOrd="0" presId="urn:microsoft.com/office/officeart/2005/8/layout/pyramid1"/>
    <dgm:cxn modelId="{45FA91E3-326C-4B6B-BDAD-A823745F5828}" type="presParOf" srcId="{9CE3E37B-676F-4130-A791-9A60E517EF86}" destId="{04F308D9-A3BA-4D80-A47D-33F57EF3C3E1}" srcOrd="1" destOrd="0" presId="urn:microsoft.com/office/officeart/2005/8/layout/pyramid1"/>
    <dgm:cxn modelId="{9CA72966-C4EA-4ADB-A60A-1F860984610C}" type="presParOf" srcId="{6238558A-1DC8-4E89-899D-9FCB879798AC}" destId="{8B4063D4-1C3A-4E09-820E-2D9846FF0D61}" srcOrd="2" destOrd="0" presId="urn:microsoft.com/office/officeart/2005/8/layout/pyramid1"/>
    <dgm:cxn modelId="{8ED46040-85FA-4D71-AB84-842B0E968114}" type="presParOf" srcId="{8B4063D4-1C3A-4E09-820E-2D9846FF0D61}" destId="{75C6E61E-A2FA-4AE0-B31B-B5DFFFABB5E4}" srcOrd="0" destOrd="0" presId="urn:microsoft.com/office/officeart/2005/8/layout/pyramid1"/>
    <dgm:cxn modelId="{A122630E-A032-45DC-981B-34412DA6FDE6}" type="presParOf" srcId="{8B4063D4-1C3A-4E09-820E-2D9846FF0D61}" destId="{C91A844B-D0A5-47BD-9BED-BD4EE89655C6}" srcOrd="1" destOrd="0" presId="urn:microsoft.com/office/officeart/2005/8/layout/pyramid1"/>
    <dgm:cxn modelId="{4E981D8D-367A-49F0-85D0-26E06BC35CE4}" type="presParOf" srcId="{6238558A-1DC8-4E89-899D-9FCB879798AC}" destId="{02DE2F64-C1EA-4848-8A62-E641C6458880}" srcOrd="3" destOrd="0" presId="urn:microsoft.com/office/officeart/2005/8/layout/pyramid1"/>
    <dgm:cxn modelId="{6DB54166-3B16-4DE8-BECD-A5A6A6604ADD}" type="presParOf" srcId="{02DE2F64-C1EA-4848-8A62-E641C6458880}" destId="{3516AD4C-263A-4406-97C4-52D4F547F05D}" srcOrd="0" destOrd="0" presId="urn:microsoft.com/office/officeart/2005/8/layout/pyramid1"/>
    <dgm:cxn modelId="{4FB09EB6-3C7C-4A9D-8689-280A72DA10B5}" type="presParOf" srcId="{02DE2F64-C1EA-4848-8A62-E641C6458880}" destId="{3450DC9A-B128-4851-97F3-C9CE607AA78B}" srcOrd="1" destOrd="0" presId="urn:microsoft.com/office/officeart/2005/8/layout/pyramid1"/>
    <dgm:cxn modelId="{835DBAA4-D6F6-4C12-965E-5831515CAFDB}" type="presParOf" srcId="{6238558A-1DC8-4E89-899D-9FCB879798AC}" destId="{8DA096A8-0988-4020-8E14-DA3F11D6652E}" srcOrd="4" destOrd="0" presId="urn:microsoft.com/office/officeart/2005/8/layout/pyramid1"/>
    <dgm:cxn modelId="{81C2195B-3803-4236-A519-DD89FE63BE3A}" type="presParOf" srcId="{8DA096A8-0988-4020-8E14-DA3F11D6652E}" destId="{FF10E0E2-758C-493A-BDF1-7E02390AEA18}" srcOrd="0" destOrd="0" presId="urn:microsoft.com/office/officeart/2005/8/layout/pyramid1"/>
    <dgm:cxn modelId="{DB982C93-3DC7-41DC-A6E1-B078C5D991E2}" type="presParOf" srcId="{8DA096A8-0988-4020-8E14-DA3F11D6652E}" destId="{5BB7252B-E356-4FE3-951D-392FE3D93650}" srcOrd="1" destOrd="0" presId="urn:microsoft.com/office/officeart/2005/8/layout/pyramid1"/>
    <dgm:cxn modelId="{9ED95CB2-BAA2-450C-BFDC-9DC606AC1C33}" type="presParOf" srcId="{6238558A-1DC8-4E89-899D-9FCB879798AC}" destId="{18035487-7E6B-46CD-B5F5-254053745C16}" srcOrd="5" destOrd="0" presId="urn:microsoft.com/office/officeart/2005/8/layout/pyramid1"/>
    <dgm:cxn modelId="{7D70EF0A-AD33-43A0-B540-727FBEF77F75}" type="presParOf" srcId="{18035487-7E6B-46CD-B5F5-254053745C16}" destId="{DAC0FA19-1CF4-4E61-957A-EE3086219E12}" srcOrd="0" destOrd="0" presId="urn:microsoft.com/office/officeart/2005/8/layout/pyramid1"/>
    <dgm:cxn modelId="{E604AC47-C0DE-42FC-BAEE-97EBE1010453}" type="presParOf" srcId="{18035487-7E6B-46CD-B5F5-254053745C16}" destId="{0EE793A0-2298-40C8-BFB6-21C4A9755EE5}" srcOrd="1" destOrd="0" presId="urn:microsoft.com/office/officeart/2005/8/layout/pyramid1"/>
  </dgm:cxnLst>
  <dgm:bg>
    <a:noFill/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8 Rectángulo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9 Rectángulo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6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DDD8AA-4AC9-41E2-A1F5-164FF022EE9F}" type="datetimeFigureOut">
              <a:rPr lang="es-ES"/>
              <a:pPr>
                <a:defRPr/>
              </a:pPr>
              <a:t>02/07/2012</a:t>
            </a:fld>
            <a:endParaRPr lang="es-ES"/>
          </a:p>
        </p:txBody>
      </p:sp>
      <p:sp>
        <p:nvSpPr>
          <p:cNvPr id="7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DC5D7-8A7A-4F5E-A22B-286AC9FF2C2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66FF6D-6B44-4195-8388-AD9CBCE5C427}" type="datetimeFigureOut">
              <a:rPr lang="es-ES"/>
              <a:pPr>
                <a:defRPr/>
              </a:pPr>
              <a:t>02/07/2012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DC7201-D316-4E11-8577-F135CD4BAF8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slow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8 Rectángulo"/>
          <p:cNvSpPr/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7 Rectángulo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4D430B-12EF-4AAA-BAD1-DFAB6ECCB888}" type="datetimeFigureOut">
              <a:rPr lang="es-ES"/>
              <a:pPr>
                <a:defRPr/>
              </a:pPr>
              <a:t>02/07/2012</a:t>
            </a:fld>
            <a:endParaRPr lang="es-ES"/>
          </a:p>
        </p:txBody>
      </p:sp>
      <p:sp>
        <p:nvSpPr>
          <p:cNvPr id="7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4B2923-C7D5-4CC4-876A-108DBD3950A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slow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DAB3A0-DB46-41C5-88C4-7C6E6F4A1C96}" type="datetimeFigureOut">
              <a:rPr lang="es-ES"/>
              <a:pPr>
                <a:defRPr/>
              </a:pPr>
              <a:t>02/07/2012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401BA-F459-478A-A3D9-24BB90BB817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slow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8 Rectángulo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11 Rectángulo"/>
          <p:cNvSpPr/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467ECB-14AC-4CDA-A057-6F3292D339E6}" type="datetimeFigureOut">
              <a:rPr lang="es-ES"/>
              <a:pPr>
                <a:defRPr/>
              </a:pPr>
              <a:t>02/07/2012</a:t>
            </a:fld>
            <a:endParaRPr lang="es-ES"/>
          </a:p>
        </p:txBody>
      </p:sp>
      <p:sp>
        <p:nvSpPr>
          <p:cNvPr id="7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6882EB-BDFF-4173-8B46-57CC0FD7C1A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0DE2D3-E42B-405F-8CC7-3E11D1E26EDE}" type="datetimeFigureOut">
              <a:rPr lang="es-ES"/>
              <a:pPr>
                <a:defRPr/>
              </a:pPr>
              <a:t>02/07/2012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B85560-AAA3-4126-B3BA-653F17A354D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slow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B2E82-F5ED-4DC8-86CC-3ACA57F4DE6F}" type="datetimeFigureOut">
              <a:rPr lang="es-ES"/>
              <a:pPr>
                <a:defRPr/>
              </a:pPr>
              <a:t>02/07/2012</a:t>
            </a:fld>
            <a:endParaRPr lang="es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B4C6D1-C512-40A5-B9E3-70D183007F9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slow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3F089-9876-4794-9F9F-531526FC5900}" type="datetimeFigureOut">
              <a:rPr lang="es-ES"/>
              <a:pPr>
                <a:defRPr/>
              </a:pPr>
              <a:t>02/07/2012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E91552-4C96-4730-85E7-20C6AA04EC3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slow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32170F-453B-4B6E-9E07-FFE29A8A6445}" type="datetimeFigureOut">
              <a:rPr lang="es-ES"/>
              <a:pPr>
                <a:defRPr/>
              </a:pPr>
              <a:t>02/07/2012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6DDB33-91E3-4596-A662-F92C6AABFAD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1 Rectángulo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8 Rectángulo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4D65CE-993D-45F3-B3D8-381C312BE051}" type="datetimeFigureOut">
              <a:rPr lang="es-ES"/>
              <a:pPr>
                <a:defRPr/>
              </a:pPr>
              <a:t>02/07/2012</a:t>
            </a:fld>
            <a:endParaRPr lang="es-ES"/>
          </a:p>
        </p:txBody>
      </p:sp>
      <p:sp>
        <p:nvSpPr>
          <p:cNvPr id="8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5CBF57-2E9B-4D1F-92FE-EC5F4E3B776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 spd="slow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0 Rectángulo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8 Rectángulo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4 Marcador de fecha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C11ACE-8C13-4725-A70C-1FCD4B52D11F}" type="datetimeFigureOut">
              <a:rPr lang="es-ES"/>
              <a:pPr>
                <a:defRPr/>
              </a:pPr>
              <a:t>02/07/2012</a:t>
            </a:fld>
            <a:endParaRPr lang="es-ES"/>
          </a:p>
        </p:txBody>
      </p:sp>
      <p:sp>
        <p:nvSpPr>
          <p:cNvPr id="8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A6D6EF-C0A0-470A-B850-520E5791544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6 Rectángulo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029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95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DD4F5EA3-9A33-4C6B-960B-B675115AC131}" type="datetimeFigureOut">
              <a:rPr lang="es-ES"/>
              <a:pPr>
                <a:defRPr/>
              </a:pPr>
              <a:t>02/07/2012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95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bIns="0" rtlCol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95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61B58BF3-FD4E-491C-B4D2-16D35A697D5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8" r:id="rId1"/>
    <p:sldLayoutId id="2147483887" r:id="rId2"/>
    <p:sldLayoutId id="2147483889" r:id="rId3"/>
    <p:sldLayoutId id="2147483886" r:id="rId4"/>
    <p:sldLayoutId id="2147483885" r:id="rId5"/>
    <p:sldLayoutId id="2147483884" r:id="rId6"/>
    <p:sldLayoutId id="2147483890" r:id="rId7"/>
    <p:sldLayoutId id="2147483891" r:id="rId8"/>
    <p:sldLayoutId id="2147483892" r:id="rId9"/>
    <p:sldLayoutId id="2147483883" r:id="rId10"/>
    <p:sldLayoutId id="2147483893" r:id="rId11"/>
  </p:sldLayoutIdLst>
  <p:transition spd="slow">
    <p:dissolve/>
  </p:transition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500" b="1" kern="1200">
          <a:solidFill>
            <a:srgbClr val="FFC8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9pPr>
      <a:extLst/>
    </p:titleStyle>
    <p:bodyStyle>
      <a:lvl1pPr marL="438150" indent="-319088" algn="l" rtl="0" fontAlgn="base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rgbClr val="E66C7D"/>
        </a:buClr>
        <a:buFont typeface="Arial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fontAlgn="base">
        <a:spcBef>
          <a:spcPct val="20000"/>
        </a:spcBef>
        <a:spcAft>
          <a:spcPct val="0"/>
        </a:spcAft>
        <a:buClr>
          <a:srgbClr val="6BB76D"/>
        </a:buClr>
        <a:buFont typeface="Arial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fontAlgn="base">
        <a:spcBef>
          <a:spcPct val="20000"/>
        </a:spcBef>
        <a:spcAft>
          <a:spcPct val="0"/>
        </a:spcAft>
        <a:buClr>
          <a:srgbClr val="E88651"/>
        </a:buClr>
        <a:buFont typeface="Wingdings 3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52128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" sz="3600" dirty="0" smtClean="0">
                <a:solidFill>
                  <a:schemeClr val="accent1">
                    <a:satMod val="150000"/>
                  </a:schemeClr>
                </a:solidFill>
              </a:rPr>
              <a:t>                                      </a:t>
            </a:r>
            <a:br>
              <a:rPr lang="es-ES" sz="3600" dirty="0" smtClean="0">
                <a:solidFill>
                  <a:schemeClr val="accent1">
                    <a:satMod val="150000"/>
                  </a:schemeClr>
                </a:solidFill>
              </a:rPr>
            </a:br>
            <a:r>
              <a:rPr lang="es-ES" sz="3600" dirty="0" smtClean="0">
                <a:solidFill>
                  <a:schemeClr val="accent1">
                    <a:satMod val="150000"/>
                  </a:schemeClr>
                </a:solidFill>
              </a:rPr>
              <a:t/>
            </a:r>
            <a:br>
              <a:rPr lang="es-ES" sz="3600" dirty="0" smtClean="0">
                <a:solidFill>
                  <a:schemeClr val="accent1">
                    <a:satMod val="150000"/>
                  </a:schemeClr>
                </a:solidFill>
              </a:rPr>
            </a:br>
            <a:r>
              <a:rPr lang="es-ES" sz="3100" b="0" dirty="0" smtClean="0">
                <a:solidFill>
                  <a:schemeClr val="accent1">
                    <a:satMod val="150000"/>
                  </a:schemeClr>
                </a:solidFill>
              </a:rPr>
              <a:t>PROMOCIÓ</a:t>
            </a:r>
            <a:r>
              <a:rPr lang="es-ES" sz="3100" dirty="0" smtClean="0">
                <a:solidFill>
                  <a:schemeClr val="accent1">
                    <a:satMod val="150000"/>
                  </a:schemeClr>
                </a:solidFill>
              </a:rPr>
              <a:t> </a:t>
            </a:r>
            <a:br>
              <a:rPr lang="es-ES" sz="3100" dirty="0" smtClean="0">
                <a:solidFill>
                  <a:schemeClr val="accent1">
                    <a:satMod val="150000"/>
                  </a:schemeClr>
                </a:solidFill>
              </a:rPr>
            </a:br>
            <a:r>
              <a:rPr lang="es-ES" sz="3100" dirty="0" smtClean="0">
                <a:solidFill>
                  <a:schemeClr val="accent1">
                    <a:satMod val="150000"/>
                  </a:schemeClr>
                </a:solidFill>
              </a:rPr>
              <a:t>AUTONOMIA PERSONAL</a:t>
            </a:r>
            <a:br>
              <a:rPr lang="es-ES" sz="3100" dirty="0" smtClean="0">
                <a:solidFill>
                  <a:schemeClr val="accent1">
                    <a:satMod val="150000"/>
                  </a:schemeClr>
                </a:solidFill>
              </a:rPr>
            </a:br>
            <a:r>
              <a:rPr lang="es-ES" sz="3600" dirty="0" smtClean="0">
                <a:solidFill>
                  <a:schemeClr val="accent1">
                    <a:satMod val="150000"/>
                  </a:schemeClr>
                </a:solidFill>
              </a:rPr>
              <a:t/>
            </a:r>
            <a:br>
              <a:rPr lang="es-ES" sz="3600" dirty="0" smtClean="0">
                <a:solidFill>
                  <a:schemeClr val="accent1">
                    <a:satMod val="150000"/>
                  </a:schemeClr>
                </a:solidFill>
              </a:rPr>
            </a:br>
            <a:endParaRPr lang="es-ES" sz="3600" dirty="0">
              <a:solidFill>
                <a:schemeClr val="accent1">
                  <a:satMod val="150000"/>
                </a:schemeClr>
              </a:solidFill>
            </a:endParaRPr>
          </a:p>
        </p:txBody>
      </p:sp>
      <p:pic>
        <p:nvPicPr>
          <p:cNvPr id="13315" name="4 Marcador de contenido" descr="Ancianos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555875" y="1700213"/>
            <a:ext cx="6264275" cy="4608512"/>
          </a:xfrm>
        </p:spPr>
      </p:pic>
      <p:sp>
        <p:nvSpPr>
          <p:cNvPr id="4" name="3 Marcador de texto"/>
          <p:cNvSpPr>
            <a:spLocks noGrp="1"/>
          </p:cNvSpPr>
          <p:nvPr>
            <p:ph type="body" sz="half" idx="4294967295"/>
          </p:nvPr>
        </p:nvSpPr>
        <p:spPr>
          <a:xfrm>
            <a:off x="179512" y="1556792"/>
            <a:ext cx="1944216" cy="4968551"/>
          </a:xfrm>
        </p:spPr>
        <p:txBody>
          <a:bodyPr vert="vert270" rtlCol="0">
            <a:noAutofit/>
          </a:bodyPr>
          <a:lstStyle/>
          <a:p>
            <a:pPr marL="438912" indent="-32004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s-ES" b="1" dirty="0" smtClean="0"/>
              <a:t>MEMÒRIA</a:t>
            </a:r>
            <a:r>
              <a:rPr lang="es-ES" sz="6000" b="1" dirty="0" smtClean="0"/>
              <a:t> 2012</a:t>
            </a:r>
          </a:p>
          <a:p>
            <a:pPr marL="438912" indent="-32004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ca-ES" sz="2400" b="1" dirty="0" smtClean="0">
                <a:solidFill>
                  <a:schemeClr val="bg1"/>
                </a:solidFill>
              </a:rPr>
              <a:t>Pla d’Ocupació </a:t>
            </a:r>
          </a:p>
          <a:p>
            <a:pPr marL="438912" indent="-32004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ca-ES" sz="2400" b="1" dirty="0" smtClean="0">
                <a:solidFill>
                  <a:schemeClr val="bg1"/>
                </a:solidFill>
              </a:rPr>
              <a:t>Sant Feliu de </a:t>
            </a:r>
            <a:r>
              <a:rPr lang="ca-ES" sz="2400" b="1" dirty="0" err="1" smtClean="0">
                <a:solidFill>
                  <a:schemeClr val="bg1"/>
                </a:solidFill>
              </a:rPr>
              <a:t>LLobregat</a:t>
            </a:r>
            <a:endParaRPr lang="ca-ES" sz="2400" b="1" dirty="0" smtClean="0">
              <a:solidFill>
                <a:schemeClr val="bg1"/>
              </a:solidFill>
            </a:endParaRPr>
          </a:p>
          <a:p>
            <a:pPr marL="438912" indent="-32004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ca-ES" sz="6000" b="1" dirty="0" smtClean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80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3313512"/>
          </a:xfrm>
        </p:spPr>
        <p:txBody>
          <a:bodyPr/>
          <a:lstStyle/>
          <a:p>
            <a:pPr algn="r" fontAlgn="auto">
              <a:spcAft>
                <a:spcPts val="0"/>
              </a:spcAft>
              <a:defRPr/>
            </a:pPr>
            <a:r>
              <a:rPr lang="es-ES" dirty="0" smtClean="0">
                <a:solidFill>
                  <a:schemeClr val="accent1">
                    <a:satMod val="150000"/>
                  </a:schemeClr>
                </a:solidFill>
              </a:rPr>
              <a:t> </a:t>
            </a:r>
            <a:br>
              <a:rPr lang="es-ES" dirty="0" smtClean="0">
                <a:solidFill>
                  <a:schemeClr val="accent1">
                    <a:satMod val="150000"/>
                  </a:schemeClr>
                </a:solidFill>
              </a:rPr>
            </a:br>
            <a:r>
              <a:rPr lang="es-ES" dirty="0" smtClean="0">
                <a:solidFill>
                  <a:schemeClr val="accent1">
                    <a:satMod val="150000"/>
                  </a:schemeClr>
                </a:solidFill>
              </a:rPr>
              <a:t/>
            </a:r>
            <a:br>
              <a:rPr lang="es-ES" dirty="0" smtClean="0">
                <a:solidFill>
                  <a:schemeClr val="accent1">
                    <a:satMod val="150000"/>
                  </a:schemeClr>
                </a:solidFill>
              </a:rPr>
            </a:br>
            <a:r>
              <a:rPr lang="es-ES" dirty="0" smtClean="0">
                <a:solidFill>
                  <a:schemeClr val="accent1">
                    <a:satMod val="150000"/>
                  </a:schemeClr>
                </a:solidFill>
              </a:rPr>
              <a:t>                 </a:t>
            </a:r>
            <a:br>
              <a:rPr lang="es-ES" dirty="0" smtClean="0">
                <a:solidFill>
                  <a:schemeClr val="accent1">
                    <a:satMod val="150000"/>
                  </a:schemeClr>
                </a:solidFill>
              </a:rPr>
            </a:br>
            <a:r>
              <a:rPr lang="ca-ES" sz="3600" dirty="0" smtClean="0">
                <a:solidFill>
                  <a:schemeClr val="tx1"/>
                </a:solidFill>
              </a:rPr>
              <a:t>Anàlisis</a:t>
            </a:r>
            <a:r>
              <a:rPr lang="es-ES" sz="3600" dirty="0" smtClean="0">
                <a:solidFill>
                  <a:schemeClr val="tx1"/>
                </a:solidFill>
              </a:rPr>
              <a:t> </a:t>
            </a:r>
            <a:br>
              <a:rPr lang="es-ES" sz="3600" dirty="0" smtClean="0">
                <a:solidFill>
                  <a:schemeClr val="tx1"/>
                </a:solidFill>
              </a:rPr>
            </a:br>
            <a:r>
              <a:rPr lang="es-ES" sz="3600" dirty="0" smtClean="0">
                <a:solidFill>
                  <a:schemeClr val="tx1"/>
                </a:solidFill>
              </a:rPr>
              <a:t>QUANTITATIVA</a:t>
            </a:r>
            <a:endParaRPr lang="es-ES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0000">
              <a:srgbClr val="F0801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155448"/>
            <a:ext cx="8229600" cy="1252728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" sz="2800" b="0" dirty="0" smtClean="0">
                <a:solidFill>
                  <a:srgbClr val="FFC000"/>
                </a:solidFill>
              </a:rPr>
              <a:t/>
            </a:r>
            <a:br>
              <a:rPr lang="es-ES" sz="2800" b="0" dirty="0" smtClean="0">
                <a:solidFill>
                  <a:srgbClr val="FFC000"/>
                </a:solidFill>
              </a:rPr>
            </a:br>
            <a:r>
              <a:rPr lang="es-ES" sz="2800" b="0" dirty="0" smtClean="0">
                <a:solidFill>
                  <a:srgbClr val="FFC000"/>
                </a:solidFill>
              </a:rPr>
              <a:t>DISTRIBUCIÓ DELS RECEPTORS </a:t>
            </a:r>
            <a:br>
              <a:rPr lang="es-ES" sz="2800" b="0" dirty="0" smtClean="0">
                <a:solidFill>
                  <a:srgbClr val="FFC000"/>
                </a:solidFill>
              </a:rPr>
            </a:br>
            <a:r>
              <a:rPr lang="es-ES" sz="2800" dirty="0" smtClean="0">
                <a:solidFill>
                  <a:srgbClr val="FFC000"/>
                </a:solidFill>
              </a:rPr>
              <a:t>SEGONS</a:t>
            </a:r>
            <a:r>
              <a:rPr lang="es-ES" sz="2800" b="0" dirty="0" smtClean="0">
                <a:solidFill>
                  <a:srgbClr val="FFC000"/>
                </a:solidFill>
              </a:rPr>
              <a:t> </a:t>
            </a:r>
            <a:r>
              <a:rPr lang="es-ES" sz="2800" dirty="0" smtClean="0">
                <a:solidFill>
                  <a:srgbClr val="FFC000"/>
                </a:solidFill>
              </a:rPr>
              <a:t>BARRI</a:t>
            </a:r>
            <a:endParaRPr lang="es-ES" sz="2800" dirty="0">
              <a:solidFill>
                <a:srgbClr val="FFC000"/>
              </a:solidFill>
            </a:endParaRPr>
          </a:p>
        </p:txBody>
      </p:sp>
      <p:graphicFrame>
        <p:nvGraphicFramePr>
          <p:cNvPr id="16387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06400" y="1724025"/>
          <a:ext cx="8331200" cy="4727575"/>
        </p:xfrm>
        <a:graphic>
          <a:graphicData uri="http://schemas.openxmlformats.org/presentationml/2006/ole">
            <p:oleObj spid="_x0000_s16387" r:id="rId3" imgW="8327858" imgH="4724809" progId="Excel.Chart.8">
              <p:embed/>
            </p:oleObj>
          </a:graphicData>
        </a:graphic>
      </p:graphicFrame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3000">
              <a:srgbClr val="FF9933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" sz="2800" b="0" dirty="0" smtClean="0">
                <a:solidFill>
                  <a:srgbClr val="FFC000"/>
                </a:solidFill>
              </a:rPr>
              <a:t/>
            </a:r>
            <a:br>
              <a:rPr lang="es-ES" sz="2800" b="0" dirty="0" smtClean="0">
                <a:solidFill>
                  <a:srgbClr val="FFC000"/>
                </a:solidFill>
              </a:rPr>
            </a:br>
            <a:r>
              <a:rPr lang="es-ES" sz="2800" b="0" dirty="0" smtClean="0">
                <a:solidFill>
                  <a:srgbClr val="FFC000"/>
                </a:solidFill>
              </a:rPr>
              <a:t>DISTRIBUCIÓ DELS RECEPTORS</a:t>
            </a:r>
            <a:r>
              <a:rPr lang="es-ES" sz="2800" dirty="0" smtClean="0">
                <a:solidFill>
                  <a:srgbClr val="FFC000"/>
                </a:solidFill>
              </a:rPr>
              <a:t/>
            </a:r>
            <a:br>
              <a:rPr lang="es-ES" sz="2800" dirty="0" smtClean="0">
                <a:solidFill>
                  <a:srgbClr val="FFC000"/>
                </a:solidFill>
              </a:rPr>
            </a:br>
            <a:r>
              <a:rPr lang="es-ES" sz="2800" dirty="0" smtClean="0">
                <a:solidFill>
                  <a:srgbClr val="FFC000"/>
                </a:solidFill>
              </a:rPr>
              <a:t> SEGONS EDAT</a:t>
            </a:r>
            <a:endParaRPr lang="es-ES" sz="2800" dirty="0">
              <a:solidFill>
                <a:srgbClr val="FFC000"/>
              </a:solidFill>
            </a:endParaRPr>
          </a:p>
        </p:txBody>
      </p:sp>
      <p:graphicFrame>
        <p:nvGraphicFramePr>
          <p:cNvPr id="17411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06400" y="1724025"/>
          <a:ext cx="8331200" cy="4727575"/>
        </p:xfrm>
        <a:graphic>
          <a:graphicData uri="http://schemas.openxmlformats.org/presentationml/2006/ole">
            <p:oleObj spid="_x0000_s17411" r:id="rId3" imgW="8327858" imgH="4724809" progId="Excel.Chart.8">
              <p:embed/>
            </p:oleObj>
          </a:graphicData>
        </a:graphic>
      </p:graphicFrame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2000">
              <a:srgbClr val="FF9933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188640"/>
            <a:ext cx="8229600" cy="1152128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" sz="2800" b="0" dirty="0" smtClean="0">
                <a:solidFill>
                  <a:srgbClr val="FFC000"/>
                </a:solidFill>
              </a:rPr>
              <a:t/>
            </a:r>
            <a:br>
              <a:rPr lang="es-ES" sz="2800" b="0" dirty="0" smtClean="0">
                <a:solidFill>
                  <a:srgbClr val="FFC000"/>
                </a:solidFill>
              </a:rPr>
            </a:br>
            <a:r>
              <a:rPr lang="es-ES" sz="2800" b="0" dirty="0" smtClean="0">
                <a:solidFill>
                  <a:srgbClr val="FFC000"/>
                </a:solidFill>
              </a:rPr>
              <a:t>DISTRIBUCIÓ DELS RECEPTORS</a:t>
            </a:r>
            <a:r>
              <a:rPr lang="es-ES" sz="2800" dirty="0" smtClean="0">
                <a:solidFill>
                  <a:srgbClr val="FFC000"/>
                </a:solidFill>
              </a:rPr>
              <a:t/>
            </a:r>
            <a:br>
              <a:rPr lang="es-ES" sz="2800" dirty="0" smtClean="0">
                <a:solidFill>
                  <a:srgbClr val="FFC000"/>
                </a:solidFill>
              </a:rPr>
            </a:br>
            <a:r>
              <a:rPr lang="es-ES" sz="2800" dirty="0" smtClean="0">
                <a:solidFill>
                  <a:srgbClr val="FFC000"/>
                </a:solidFill>
              </a:rPr>
              <a:t> SEGONS SEXE</a:t>
            </a:r>
            <a:endParaRPr lang="es-ES" sz="2800" dirty="0">
              <a:solidFill>
                <a:srgbClr val="FFC000"/>
              </a:solidFill>
            </a:endParaRPr>
          </a:p>
        </p:txBody>
      </p:sp>
      <p:graphicFrame>
        <p:nvGraphicFramePr>
          <p:cNvPr id="18435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06400" y="1724025"/>
          <a:ext cx="8331200" cy="4727575"/>
        </p:xfrm>
        <a:graphic>
          <a:graphicData uri="http://schemas.openxmlformats.org/presentationml/2006/ole">
            <p:oleObj spid="_x0000_s18435" r:id="rId3" imgW="8327858" imgH="4724809" progId="Excel.Chart.8">
              <p:embed/>
            </p:oleObj>
          </a:graphicData>
        </a:graphic>
      </p:graphicFrame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2000">
              <a:srgbClr val="FF9933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404664"/>
            <a:ext cx="7402016" cy="792088"/>
          </a:xfrm>
          <a:solidFill>
            <a:schemeClr val="tx1"/>
          </a:solidFill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" sz="2800" dirty="0" smtClean="0">
                <a:solidFill>
                  <a:srgbClr val="FFC000"/>
                </a:solidFill>
              </a:rPr>
              <a:t/>
            </a:r>
            <a:br>
              <a:rPr lang="es-ES" sz="2800" dirty="0" smtClean="0">
                <a:solidFill>
                  <a:srgbClr val="FFC000"/>
                </a:solidFill>
              </a:rPr>
            </a:br>
            <a:r>
              <a:rPr lang="es-ES" sz="2800" dirty="0" smtClean="0">
                <a:solidFill>
                  <a:srgbClr val="FFC000"/>
                </a:solidFill>
              </a:rPr>
              <a:t>SERVEIS ATORGATS </a:t>
            </a:r>
            <a:r>
              <a:rPr lang="es-ES" sz="2800" b="0" dirty="0" smtClean="0">
                <a:solidFill>
                  <a:srgbClr val="FFC000"/>
                </a:solidFill>
              </a:rPr>
              <a:t>AL LLARG </a:t>
            </a:r>
            <a:br>
              <a:rPr lang="es-ES" sz="2800" b="0" dirty="0" smtClean="0">
                <a:solidFill>
                  <a:srgbClr val="FFC000"/>
                </a:solidFill>
              </a:rPr>
            </a:br>
            <a:r>
              <a:rPr lang="es-ES" sz="2800" b="0" dirty="0" smtClean="0">
                <a:solidFill>
                  <a:srgbClr val="FFC000"/>
                </a:solidFill>
              </a:rPr>
              <a:t>DEL PROJECTE</a:t>
            </a:r>
            <a:endParaRPr lang="es-ES" sz="2800" b="0" dirty="0">
              <a:solidFill>
                <a:srgbClr val="FFC000"/>
              </a:solidFill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1475656" y="2348880"/>
          <a:ext cx="5904656" cy="4176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2000">
              <a:srgbClr val="F0801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" sz="2800" dirty="0" smtClean="0">
                <a:solidFill>
                  <a:srgbClr val="FFC000"/>
                </a:solidFill>
              </a:rPr>
              <a:t/>
            </a:r>
            <a:br>
              <a:rPr lang="es-ES" sz="2800" dirty="0" smtClean="0">
                <a:solidFill>
                  <a:srgbClr val="FFC000"/>
                </a:solidFill>
              </a:rPr>
            </a:br>
            <a:r>
              <a:rPr lang="es-ES" sz="2800" dirty="0" smtClean="0">
                <a:solidFill>
                  <a:srgbClr val="FFC000"/>
                </a:solidFill>
              </a:rPr>
              <a:t>CONTINUACIÓ </a:t>
            </a:r>
            <a:r>
              <a:rPr lang="es-ES" sz="2800" b="0" dirty="0" smtClean="0">
                <a:solidFill>
                  <a:srgbClr val="FFC000"/>
                </a:solidFill>
              </a:rPr>
              <a:t>DELS CASOS</a:t>
            </a:r>
            <a:br>
              <a:rPr lang="es-ES" sz="2800" b="0" dirty="0" smtClean="0">
                <a:solidFill>
                  <a:srgbClr val="FFC000"/>
                </a:solidFill>
              </a:rPr>
            </a:br>
            <a:r>
              <a:rPr lang="es-ES" sz="2800" b="0" dirty="0" smtClean="0">
                <a:solidFill>
                  <a:srgbClr val="FFC000"/>
                </a:solidFill>
              </a:rPr>
              <a:t>FINALITZAT EL PROJECTE:</a:t>
            </a:r>
            <a:endParaRPr lang="es-ES" sz="2800" b="0" dirty="0">
              <a:solidFill>
                <a:srgbClr val="FFC000"/>
              </a:solidFill>
            </a:endParaRPr>
          </a:p>
        </p:txBody>
      </p:sp>
      <p:graphicFrame>
        <p:nvGraphicFramePr>
          <p:cNvPr id="20483" name="3 Marcador de contenido"/>
          <p:cNvGraphicFramePr>
            <a:graphicFrameLocks noGrp="1"/>
          </p:cNvGraphicFramePr>
          <p:nvPr>
            <p:ph idx="1"/>
          </p:nvPr>
        </p:nvGraphicFramePr>
        <p:xfrm>
          <a:off x="344488" y="1649413"/>
          <a:ext cx="8310562" cy="4783137"/>
        </p:xfrm>
        <a:graphic>
          <a:graphicData uri="http://schemas.openxmlformats.org/presentationml/2006/ole">
            <p:oleObj spid="_x0000_s20483" r:id="rId3" imgW="8309568" imgH="4779678" progId="Excel.Chart.8">
              <p:embed/>
            </p:oleObj>
          </a:graphicData>
        </a:graphic>
      </p:graphicFrame>
    </p:spTree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9933"/>
            </a:gs>
            <a:gs pos="33000">
              <a:srgbClr val="FF9933"/>
            </a:gs>
            <a:gs pos="50000">
              <a:srgbClr val="C2D1ED"/>
            </a:gs>
            <a:gs pos="100000">
              <a:srgbClr val="E1E8F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" sz="2800" b="0" dirty="0" smtClean="0">
                <a:solidFill>
                  <a:srgbClr val="FFC000"/>
                </a:solidFill>
              </a:rPr>
              <a:t/>
            </a:r>
            <a:br>
              <a:rPr lang="es-ES" sz="2800" b="0" dirty="0" smtClean="0">
                <a:solidFill>
                  <a:srgbClr val="FFC000"/>
                </a:solidFill>
              </a:rPr>
            </a:br>
            <a:r>
              <a:rPr lang="es-ES" sz="2800" b="0" dirty="0" smtClean="0">
                <a:solidFill>
                  <a:srgbClr val="FFC000"/>
                </a:solidFill>
              </a:rPr>
              <a:t>SATISFACCIÓ VERS EL SERVEI </a:t>
            </a:r>
            <a:r>
              <a:rPr lang="es-ES" sz="2800" dirty="0" smtClean="0">
                <a:solidFill>
                  <a:srgbClr val="FFC000"/>
                </a:solidFill>
              </a:rPr>
              <a:t/>
            </a:r>
            <a:br>
              <a:rPr lang="es-ES" sz="2800" dirty="0" smtClean="0">
                <a:solidFill>
                  <a:srgbClr val="FFC000"/>
                </a:solidFill>
              </a:rPr>
            </a:br>
            <a:r>
              <a:rPr lang="es-ES" sz="2800" dirty="0" smtClean="0">
                <a:solidFill>
                  <a:srgbClr val="FFC000"/>
                </a:solidFill>
              </a:rPr>
              <a:t>SEGONS USUARIS</a:t>
            </a:r>
            <a:endParaRPr lang="es-ES" sz="2800" dirty="0">
              <a:solidFill>
                <a:srgbClr val="FFC000"/>
              </a:solidFill>
            </a:endParaRPr>
          </a:p>
        </p:txBody>
      </p:sp>
      <p:graphicFrame>
        <p:nvGraphicFramePr>
          <p:cNvPr id="21507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06400" y="1724025"/>
          <a:ext cx="8331200" cy="4727575"/>
        </p:xfrm>
        <a:graphic>
          <a:graphicData uri="http://schemas.openxmlformats.org/presentationml/2006/ole">
            <p:oleObj spid="_x0000_s21507" r:id="rId3" imgW="8327858" imgH="4724809" progId="Excel.Chart.8">
              <p:embed/>
            </p:oleObj>
          </a:graphicData>
        </a:graphic>
      </p:graphicFrame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ódulo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ódulo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Módulo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5035</TotalTime>
  <Words>0</Words>
  <Application>Microsoft Office PowerPoint</Application>
  <PresentationFormat>Presentación en pantalla (4:3)</PresentationFormat>
  <Paragraphs>0</Paragraphs>
  <Slides>8</Slides>
  <Notes>0</Notes>
  <HiddenSlides>0</HiddenSlides>
  <MMClips>0</MMClips>
  <ScaleCrop>false</ScaleCrop>
  <HeadingPairs>
    <vt:vector size="8" baseType="variant">
      <vt:variant>
        <vt:lpstr>Tipus de lletra utilitzats</vt:lpstr>
      </vt:variant>
      <vt:variant>
        <vt:i4>6</vt:i4>
      </vt:variant>
      <vt:variant>
        <vt:lpstr>Plantilla de disseny</vt:lpstr>
      </vt:variant>
      <vt:variant>
        <vt:i4>7</vt:i4>
      </vt:variant>
      <vt:variant>
        <vt:lpstr>Servidors OLE incrustats</vt:lpstr>
      </vt:variant>
      <vt:variant>
        <vt:i4>1</vt:i4>
      </vt:variant>
      <vt:variant>
        <vt:lpstr>Títols de les diapositives</vt:lpstr>
      </vt:variant>
      <vt:variant>
        <vt:i4>8</vt:i4>
      </vt:variant>
    </vt:vector>
  </HeadingPairs>
  <TitlesOfParts>
    <vt:vector size="22" baseType="lpstr">
      <vt:lpstr>Corbel</vt:lpstr>
      <vt:lpstr>Arial</vt:lpstr>
      <vt:lpstr>Wingdings 2</vt:lpstr>
      <vt:lpstr>Wingdings</vt:lpstr>
      <vt:lpstr>Wingdings 3</vt:lpstr>
      <vt:lpstr>Calibri</vt:lpstr>
      <vt:lpstr>Módulo</vt:lpstr>
      <vt:lpstr>Módulo</vt:lpstr>
      <vt:lpstr>Módulo</vt:lpstr>
      <vt:lpstr>Módulo</vt:lpstr>
      <vt:lpstr>Módulo</vt:lpstr>
      <vt:lpstr>Módulo</vt:lpstr>
      <vt:lpstr>Módulo</vt:lpstr>
      <vt:lpstr>Gráfico de Microsoft Excel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parentmc</cp:lastModifiedBy>
  <cp:revision>177</cp:revision>
  <dcterms:created xsi:type="dcterms:W3CDTF">2012-06-14T17:03:33Z</dcterms:created>
  <dcterms:modified xsi:type="dcterms:W3CDTF">2012-07-02T08:20:59Z</dcterms:modified>
</cp:coreProperties>
</file>