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66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80FE1"/>
    <a:srgbClr val="25C1C1"/>
    <a:srgbClr val="66FFFF"/>
    <a:srgbClr val="28BA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17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93EEEB-46E9-45D3-8183-F6FFD371880A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BB2043-A4E6-4999-9944-EDC253BE4C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17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60640" cy="1656184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solidFill>
                  <a:srgbClr val="25C1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COPRIU</a:t>
            </a:r>
            <a:endParaRPr lang="es-E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5918" y="3786190"/>
            <a:ext cx="3630617" cy="1571636"/>
          </a:xfrm>
        </p:spPr>
        <p:txBody>
          <a:bodyPr>
            <a:normAutofit lnSpcReduction="10000"/>
          </a:bodyPr>
          <a:lstStyle/>
          <a:p>
            <a:pPr algn="l"/>
            <a:r>
              <a:rPr lang="es-ES" dirty="0" smtClean="0">
                <a:latin typeface="Kristen ITC" pitchFamily="66" charset="0"/>
              </a:rPr>
              <a:t>Cooperativa escolar </a:t>
            </a:r>
            <a:r>
              <a:rPr lang="es-ES" dirty="0" err="1" smtClean="0">
                <a:latin typeface="Kristen ITC" pitchFamily="66" charset="0"/>
              </a:rPr>
              <a:t>dels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Alumnes</a:t>
            </a:r>
            <a:r>
              <a:rPr lang="es-ES" dirty="0" smtClean="0">
                <a:latin typeface="Kristen ITC" pitchFamily="66" charset="0"/>
              </a:rPr>
              <a:t> de 6è </a:t>
            </a:r>
            <a:r>
              <a:rPr lang="es-ES" dirty="0" err="1" smtClean="0">
                <a:latin typeface="Kristen ITC" pitchFamily="66" charset="0"/>
              </a:rPr>
              <a:t>escola</a:t>
            </a:r>
            <a:r>
              <a:rPr lang="es-ES" dirty="0" smtClean="0">
                <a:latin typeface="Kristen ITC" pitchFamily="66" charset="0"/>
              </a:rPr>
              <a:t> Salvador </a:t>
            </a:r>
            <a:r>
              <a:rPr lang="es-ES" dirty="0" err="1" smtClean="0">
                <a:latin typeface="Kristen ITC" pitchFamily="66" charset="0"/>
              </a:rPr>
              <a:t>Espriu</a:t>
            </a:r>
            <a:endParaRPr lang="es-ES" dirty="0" smtClean="0">
              <a:latin typeface="Kristen ITC" pitchFamily="66" charset="0"/>
            </a:endParaRPr>
          </a:p>
          <a:p>
            <a:pPr algn="l"/>
            <a:r>
              <a:rPr lang="es-ES" dirty="0" err="1" smtClean="0">
                <a:latin typeface="Kristen ITC" pitchFamily="66" charset="0"/>
              </a:rPr>
              <a:t>Curs</a:t>
            </a:r>
            <a:r>
              <a:rPr lang="es-ES" dirty="0" smtClean="0">
                <a:latin typeface="Kristen ITC" pitchFamily="66" charset="0"/>
              </a:rPr>
              <a:t> 2013-14</a:t>
            </a:r>
            <a:endParaRPr lang="es-ES" dirty="0" smtClean="0">
              <a:latin typeface="Kristen ITC" pitchFamily="66" charset="0"/>
            </a:endParaRPr>
          </a:p>
          <a:p>
            <a:pPr algn="l"/>
            <a:endParaRPr lang="es-ES" dirty="0">
              <a:latin typeface="Kristen ITC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14" y="3356992"/>
            <a:ext cx="2340096" cy="2254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63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Producció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132855"/>
            <a:ext cx="3171202" cy="3816425"/>
          </a:xfrm>
        </p:spPr>
        <p:txBody>
          <a:bodyPr>
            <a:normAutofit lnSpcReduction="10000"/>
          </a:bodyPr>
          <a:lstStyle/>
          <a:p>
            <a:r>
              <a:rPr lang="es-ES" dirty="0" err="1" smtClean="0">
                <a:latin typeface="Kristen ITC" pitchFamily="66" charset="0"/>
              </a:rPr>
              <a:t>Ens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 </a:t>
            </a:r>
            <a:r>
              <a:rPr lang="es-ES" dirty="0" err="1" smtClean="0">
                <a:latin typeface="Kristen ITC" pitchFamily="66" charset="0"/>
              </a:rPr>
              <a:t>organitzar</a:t>
            </a:r>
            <a:r>
              <a:rPr lang="es-ES" dirty="0" smtClean="0">
                <a:latin typeface="Kristen ITC" pitchFamily="66" charset="0"/>
              </a:rPr>
              <a:t> per </a:t>
            </a:r>
            <a:r>
              <a:rPr lang="es-ES" dirty="0" err="1" smtClean="0">
                <a:latin typeface="Kristen ITC" pitchFamily="66" charset="0"/>
              </a:rPr>
              <a:t>grups</a:t>
            </a:r>
            <a:r>
              <a:rPr lang="es-ES" dirty="0" smtClean="0">
                <a:latin typeface="Kristen ITC" pitchFamily="66" charset="0"/>
              </a:rPr>
              <a:t> de </a:t>
            </a:r>
            <a:r>
              <a:rPr lang="es-ES" dirty="0" err="1" smtClean="0">
                <a:latin typeface="Kristen ITC" pitchFamily="66" charset="0"/>
              </a:rPr>
              <a:t>treball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dirigits</a:t>
            </a:r>
            <a:r>
              <a:rPr lang="es-ES" dirty="0" smtClean="0">
                <a:latin typeface="Kristen ITC" pitchFamily="66" charset="0"/>
              </a:rPr>
              <a:t> per </a:t>
            </a:r>
            <a:r>
              <a:rPr lang="es-ES" dirty="0" err="1" smtClean="0">
                <a:latin typeface="Kristen ITC" pitchFamily="66" charset="0"/>
              </a:rPr>
              <a:t>l’inventor</a:t>
            </a:r>
            <a:r>
              <a:rPr lang="es-ES" dirty="0" smtClean="0">
                <a:latin typeface="Kristen ITC" pitchFamily="66" charset="0"/>
              </a:rPr>
              <a:t> del </a:t>
            </a:r>
            <a:r>
              <a:rPr lang="es-ES" dirty="0" err="1" smtClean="0">
                <a:latin typeface="Kristen ITC" pitchFamily="66" charset="0"/>
              </a:rPr>
              <a:t>producte</a:t>
            </a:r>
            <a:r>
              <a:rPr lang="es-ES" dirty="0" smtClean="0">
                <a:latin typeface="Kristen ITC" pitchFamily="66" charset="0"/>
              </a:rPr>
              <a:t>. </a:t>
            </a:r>
            <a:r>
              <a:rPr lang="es-ES" dirty="0" err="1" smtClean="0">
                <a:latin typeface="Kristen ITC" pitchFamily="66" charset="0"/>
              </a:rPr>
              <a:t>Quan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portavem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uns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quants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dies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treballant</a:t>
            </a:r>
            <a:r>
              <a:rPr lang="es-ES" dirty="0" smtClean="0">
                <a:latin typeface="Kristen ITC" pitchFamily="66" charset="0"/>
              </a:rPr>
              <a:t> en un </a:t>
            </a:r>
            <a:r>
              <a:rPr lang="es-ES" dirty="0" err="1" smtClean="0">
                <a:latin typeface="Kristen ITC" pitchFamily="66" charset="0"/>
              </a:rPr>
              <a:t>mateix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grup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fer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rotacions</a:t>
            </a:r>
            <a:r>
              <a:rPr lang="es-ES" dirty="0" smtClean="0">
                <a:latin typeface="Kristen ITC" pitchFamily="66" charset="0"/>
              </a:rPr>
              <a:t>.</a:t>
            </a:r>
          </a:p>
        </p:txBody>
      </p:sp>
      <p:pic>
        <p:nvPicPr>
          <p:cNvPr id="2050" name="Picture 2" descr="C:\Users\argo.PROBOOK05\Downloads\P11904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928934"/>
            <a:ext cx="3603892" cy="2027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3786182" y="5572140"/>
            <a:ext cx="4823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dedicar una </a:t>
            </a:r>
            <a:r>
              <a:rPr lang="es-ES" dirty="0" err="1" smtClean="0">
                <a:latin typeface="Kristen ITC" pitchFamily="66" charset="0"/>
              </a:rPr>
              <a:t>setmana</a:t>
            </a:r>
            <a:r>
              <a:rPr lang="es-ES" dirty="0" smtClean="0">
                <a:latin typeface="Kristen ITC" pitchFamily="66" charset="0"/>
              </a:rPr>
              <a:t> a la </a:t>
            </a:r>
            <a:r>
              <a:rPr lang="es-ES" dirty="0" err="1" smtClean="0">
                <a:latin typeface="Kristen ITC" pitchFamily="66" charset="0"/>
              </a:rPr>
              <a:t>producció</a:t>
            </a:r>
            <a:r>
              <a:rPr lang="es-ES" dirty="0" smtClean="0">
                <a:latin typeface="Kristen ITC" pitchFamily="66" charset="0"/>
              </a:rPr>
              <a:t> 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2516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191489" cy="117125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PRODUCTES</a:t>
            </a:r>
            <a:b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ELABORATS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3" name="2 Imagen" descr="IMG_275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57224" y="2500306"/>
            <a:ext cx="5429288" cy="344178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3 Imagen" descr="IMG_276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72264" y="1571612"/>
            <a:ext cx="1714512" cy="1714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4 Rectángulo"/>
          <p:cNvSpPr/>
          <p:nvPr/>
        </p:nvSpPr>
        <p:spPr>
          <a:xfrm>
            <a:off x="6357950" y="371475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FERMALLS</a:t>
            </a:r>
            <a:endParaRPr lang="ca-E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G_27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59265" y="2119313"/>
            <a:ext cx="4804833" cy="360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SABONS PERFUMATS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BOLS DE CINTES</a:t>
            </a:r>
            <a:endParaRPr lang="ca-ES" dirty="0"/>
          </a:p>
        </p:txBody>
      </p:sp>
      <p:pic>
        <p:nvPicPr>
          <p:cNvPr id="4" name="3 Marcador de contenido" descr="IMG_27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LÀMPADES ESPELMA</a:t>
            </a:r>
            <a:endParaRPr lang="ca-ES" dirty="0"/>
          </a:p>
        </p:txBody>
      </p:sp>
      <p:pic>
        <p:nvPicPr>
          <p:cNvPr id="4" name="3 Marcador de contenido" descr="IMG_27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PUNTS DE LLIBRE</a:t>
            </a:r>
            <a:endParaRPr lang="ca-ES" dirty="0"/>
          </a:p>
        </p:txBody>
      </p:sp>
      <p:pic>
        <p:nvPicPr>
          <p:cNvPr id="4" name="3 Marcador de contenido" descr="IMG_27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POLSERES </a:t>
            </a:r>
            <a:endParaRPr lang="ca-ES" dirty="0"/>
          </a:p>
        </p:txBody>
      </p:sp>
      <p:pic>
        <p:nvPicPr>
          <p:cNvPr id="4" name="3 Marcador de contenido" descr="IMG_27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3108" y="2214554"/>
            <a:ext cx="4643470" cy="3482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Kristen ITC" pitchFamily="66" charset="0"/>
              </a:rPr>
              <a:t>El </a:t>
            </a:r>
            <a:r>
              <a:rPr lang="es-ES" dirty="0" err="1" smtClean="0">
                <a:solidFill>
                  <a:srgbClr val="0070C0"/>
                </a:solidFill>
                <a:latin typeface="Kristen ITC" pitchFamily="66" charset="0"/>
              </a:rPr>
              <a:t>mercat</a:t>
            </a:r>
            <a:endParaRPr lang="es-ES" dirty="0">
              <a:solidFill>
                <a:srgbClr val="0070C0"/>
              </a:solidFill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4876" y="4643446"/>
            <a:ext cx="3541007" cy="158246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El </a:t>
            </a:r>
            <a:r>
              <a:rPr lang="es-ES" dirty="0" err="1" smtClean="0">
                <a:latin typeface="Kristen ITC" pitchFamily="66" charset="0"/>
              </a:rPr>
              <a:t>dia</a:t>
            </a:r>
            <a:r>
              <a:rPr lang="es-ES" dirty="0" smtClean="0">
                <a:latin typeface="Kristen ITC" pitchFamily="66" charset="0"/>
              </a:rPr>
              <a:t> 22 de </a:t>
            </a:r>
            <a:r>
              <a:rPr lang="es-ES" dirty="0" err="1" smtClean="0">
                <a:latin typeface="Kristen ITC" pitchFamily="66" charset="0"/>
              </a:rPr>
              <a:t>maig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anar</a:t>
            </a:r>
            <a:r>
              <a:rPr lang="es-ES" dirty="0" smtClean="0">
                <a:latin typeface="Kristen ITC" pitchFamily="66" charset="0"/>
              </a:rPr>
              <a:t> a </a:t>
            </a:r>
            <a:r>
              <a:rPr lang="es-ES" dirty="0" err="1" smtClean="0">
                <a:latin typeface="Kristen ITC" pitchFamily="66" charset="0"/>
              </a:rPr>
              <a:t>mercat</a:t>
            </a:r>
            <a:r>
              <a:rPr lang="es-ES" dirty="0" smtClean="0">
                <a:latin typeface="Kristen ITC" pitchFamily="66" charset="0"/>
              </a:rPr>
              <a:t> a </a:t>
            </a:r>
            <a:r>
              <a:rPr lang="es-ES" dirty="0" err="1" smtClean="0">
                <a:latin typeface="Kristen ITC" pitchFamily="66" charset="0"/>
              </a:rPr>
              <a:t>vendre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nostre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productes</a:t>
            </a:r>
            <a:r>
              <a:rPr lang="es-ES" dirty="0" smtClean="0">
                <a:latin typeface="Kristen ITC" pitchFamily="66" charset="0"/>
              </a:rPr>
              <a:t>.</a:t>
            </a:r>
            <a:endParaRPr lang="es-ES" dirty="0"/>
          </a:p>
        </p:txBody>
      </p:sp>
      <p:pic>
        <p:nvPicPr>
          <p:cNvPr id="4" name="3 Imagen" descr="IMG_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4822065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2599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965245" cy="1202485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latin typeface="Kristen ITC" pitchFamily="66" charset="0"/>
              </a:rPr>
              <a:t>Activitat</a:t>
            </a:r>
            <a:r>
              <a:rPr lang="es-ES" dirty="0" smtClean="0">
                <a:solidFill>
                  <a:srgbClr val="0070C0"/>
                </a:solidFill>
                <a:latin typeface="Kristen ITC" pitchFamily="66" charset="0"/>
              </a:rPr>
              <a:t> conjunta</a:t>
            </a:r>
            <a:endParaRPr lang="es-ES" dirty="0">
              <a:solidFill>
                <a:srgbClr val="0070C0"/>
              </a:solidFill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4857760"/>
            <a:ext cx="7000924" cy="150019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dirty="0" err="1" smtClean="0">
                <a:latin typeface="Kristen ITC" pitchFamily="66" charset="0"/>
              </a:rPr>
              <a:t>Amb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beneficis</a:t>
            </a:r>
            <a:r>
              <a:rPr lang="es-ES" dirty="0" smtClean="0">
                <a:latin typeface="Kristen ITC" pitchFamily="66" charset="0"/>
              </a:rPr>
              <a:t> de la venda i </a:t>
            </a:r>
            <a:r>
              <a:rPr lang="es-ES" dirty="0" err="1" smtClean="0">
                <a:latin typeface="Kristen ITC" pitchFamily="66" charset="0"/>
              </a:rPr>
              <a:t>després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d’haver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pagat</a:t>
            </a:r>
            <a:r>
              <a:rPr lang="es-ES" dirty="0" smtClean="0">
                <a:latin typeface="Kristen ITC" pitchFamily="66" charset="0"/>
              </a:rPr>
              <a:t> 75 euros a </a:t>
            </a:r>
            <a:r>
              <a:rPr lang="es-ES" dirty="0" err="1" smtClean="0">
                <a:latin typeface="Kristen ITC" pitchFamily="66" charset="0"/>
              </a:rPr>
              <a:t>Mans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Unides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anar</a:t>
            </a:r>
            <a:r>
              <a:rPr lang="es-ES" dirty="0" smtClean="0">
                <a:latin typeface="Kristen ITC" pitchFamily="66" charset="0"/>
              </a:rPr>
              <a:t> a la bolera a </a:t>
            </a:r>
            <a:r>
              <a:rPr lang="es-ES" dirty="0" err="1" smtClean="0">
                <a:latin typeface="Kristen ITC" pitchFamily="66" charset="0"/>
              </a:rPr>
              <a:t>fer</a:t>
            </a:r>
            <a:r>
              <a:rPr lang="es-ES" dirty="0" smtClean="0">
                <a:latin typeface="Kristen ITC" pitchFamily="66" charset="0"/>
              </a:rPr>
              <a:t> unes </a:t>
            </a:r>
            <a:r>
              <a:rPr lang="es-ES" dirty="0" err="1" smtClean="0">
                <a:latin typeface="Kristen ITC" pitchFamily="66" charset="0"/>
              </a:rPr>
              <a:t>partides</a:t>
            </a:r>
            <a:r>
              <a:rPr lang="es-ES" dirty="0" smtClean="0">
                <a:latin typeface="Kristen ITC" pitchFamily="66" charset="0"/>
              </a:rPr>
              <a:t> i a </a:t>
            </a:r>
            <a:r>
              <a:rPr lang="es-ES" dirty="0" err="1" smtClean="0">
                <a:latin typeface="Kristen ITC" pitchFamily="66" charset="0"/>
              </a:rPr>
              <a:t>esmorzar</a:t>
            </a:r>
            <a:r>
              <a:rPr lang="es-ES" dirty="0" smtClean="0">
                <a:latin typeface="Kristen ITC" pitchFamily="66" charset="0"/>
              </a:rPr>
              <a:t>.</a:t>
            </a:r>
            <a:endParaRPr lang="es-ES" dirty="0"/>
          </a:p>
        </p:txBody>
      </p:sp>
      <p:pic>
        <p:nvPicPr>
          <p:cNvPr id="4" name="3 Imagen" descr="DSC_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5715040" cy="3213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599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Com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vam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començar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?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3984443" cy="2988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895012" y="239897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Kristen ITC" pitchFamily="66" charset="0"/>
              </a:rPr>
              <a:t>Primer </a:t>
            </a:r>
            <a:r>
              <a:rPr lang="es-ES" sz="2400" dirty="0" err="1" smtClean="0">
                <a:latin typeface="Kristen ITC" pitchFamily="66" charset="0"/>
              </a:rPr>
              <a:t>vam</a:t>
            </a:r>
            <a:r>
              <a:rPr lang="es-ES" sz="2400" dirty="0" smtClean="0">
                <a:latin typeface="Kristen ITC" pitchFamily="66" charset="0"/>
              </a:rPr>
              <a:t> decidir </a:t>
            </a:r>
          </a:p>
          <a:p>
            <a:r>
              <a:rPr lang="es-ES" sz="2400" dirty="0" err="1" smtClean="0">
                <a:latin typeface="Kristen ITC" pitchFamily="66" charset="0"/>
              </a:rPr>
              <a:t>quin</a:t>
            </a:r>
            <a:r>
              <a:rPr lang="es-ES" sz="2400" dirty="0" smtClean="0">
                <a:latin typeface="Kristen ITC" pitchFamily="66" charset="0"/>
              </a:rPr>
              <a:t> </a:t>
            </a:r>
            <a:r>
              <a:rPr lang="es-ES" sz="2400" dirty="0" err="1" smtClean="0">
                <a:latin typeface="Kristen ITC" pitchFamily="66" charset="0"/>
              </a:rPr>
              <a:t>tipus</a:t>
            </a:r>
            <a:r>
              <a:rPr lang="es-ES" sz="2400" dirty="0" smtClean="0">
                <a:latin typeface="Kristen ITC" pitchFamily="66" charset="0"/>
              </a:rPr>
              <a:t> </a:t>
            </a:r>
            <a:r>
              <a:rPr lang="es-ES" sz="2400" dirty="0" err="1" smtClean="0">
                <a:latin typeface="Kristen ITC" pitchFamily="66" charset="0"/>
              </a:rPr>
              <a:t>d’empresa</a:t>
            </a:r>
            <a:r>
              <a:rPr lang="es-ES" sz="2400" dirty="0" smtClean="0">
                <a:latin typeface="Kristen ITC" pitchFamily="66" charset="0"/>
              </a:rPr>
              <a:t> </a:t>
            </a:r>
          </a:p>
          <a:p>
            <a:r>
              <a:rPr lang="es-ES" sz="2400" dirty="0" err="1" smtClean="0">
                <a:latin typeface="Kristen ITC" pitchFamily="66" charset="0"/>
              </a:rPr>
              <a:t>voliem</a:t>
            </a:r>
            <a:r>
              <a:rPr lang="es-ES" sz="2400" dirty="0" smtClean="0">
                <a:latin typeface="Kristen ITC" pitchFamily="66" charset="0"/>
              </a:rPr>
              <a:t> ser: </a:t>
            </a:r>
          </a:p>
          <a:p>
            <a:endParaRPr lang="es-ES" sz="2400" dirty="0" smtClean="0">
              <a:latin typeface="Kristen ITC" pitchFamily="66" charset="0"/>
            </a:endParaRPr>
          </a:p>
          <a:p>
            <a:r>
              <a:rPr lang="es-ES" sz="2400" dirty="0" smtClean="0">
                <a:latin typeface="Kristen ITC" pitchFamily="66" charset="0"/>
              </a:rPr>
              <a:t>“Una cooperativa”</a:t>
            </a:r>
          </a:p>
        </p:txBody>
      </p:sp>
    </p:spTree>
    <p:extLst>
      <p:ext uri="{BB962C8B-B14F-4D97-AF65-F5344CB8AC3E}">
        <p14:creationId xmlns="" xmlns:p14="http://schemas.microsoft.com/office/powerpoint/2010/main" val="36052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Els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càrrecs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4296002" cy="2834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1043608" y="1500174"/>
            <a:ext cx="2448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Kristen ITC" pitchFamily="66" charset="0"/>
              </a:rPr>
              <a:t>Per decidir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càrrecs</a:t>
            </a:r>
            <a:r>
              <a:rPr lang="es-ES" dirty="0" smtClean="0">
                <a:latin typeface="Kristen ITC" pitchFamily="66" charset="0"/>
              </a:rPr>
              <a:t> , es van presentar </a:t>
            </a:r>
            <a:r>
              <a:rPr lang="es-ES" dirty="0" err="1" smtClean="0">
                <a:latin typeface="Kristen ITC" pitchFamily="66" charset="0"/>
              </a:rPr>
              <a:t>candidatures</a:t>
            </a:r>
            <a:r>
              <a:rPr lang="es-ES" dirty="0" smtClean="0">
                <a:latin typeface="Kristen ITC" pitchFamily="66" charset="0"/>
              </a:rPr>
              <a:t> i les </a:t>
            </a:r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votar </a:t>
            </a:r>
            <a:r>
              <a:rPr lang="es-ES" dirty="0" err="1" smtClean="0">
                <a:latin typeface="Kristen ITC" pitchFamily="66" charset="0"/>
              </a:rPr>
              <a:t>amb</a:t>
            </a:r>
            <a:r>
              <a:rPr lang="es-ES" dirty="0" smtClean="0">
                <a:latin typeface="Kristen ITC" pitchFamily="66" charset="0"/>
              </a:rPr>
              <a:t> una urna,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resultats</a:t>
            </a:r>
            <a:r>
              <a:rPr lang="es-ES" dirty="0" smtClean="0">
                <a:latin typeface="Kristen ITC" pitchFamily="66" charset="0"/>
              </a:rPr>
              <a:t> van ser:</a:t>
            </a:r>
          </a:p>
          <a:p>
            <a:endParaRPr lang="es-ES" dirty="0">
              <a:latin typeface="Kristen ITC" pitchFamily="66" charset="0"/>
            </a:endParaRPr>
          </a:p>
          <a:p>
            <a:r>
              <a:rPr lang="es-ES" dirty="0" smtClean="0">
                <a:latin typeface="Kristen ITC" pitchFamily="66" charset="0"/>
              </a:rPr>
              <a:t>Presidenta: </a:t>
            </a:r>
          </a:p>
          <a:p>
            <a:r>
              <a:rPr lang="es-ES" dirty="0" err="1" smtClean="0">
                <a:latin typeface="Kristen ITC" pitchFamily="66" charset="0"/>
              </a:rPr>
              <a:t>Dèlia</a:t>
            </a:r>
            <a:r>
              <a:rPr lang="es-ES" dirty="0" smtClean="0">
                <a:latin typeface="Kristen ITC" pitchFamily="66" charset="0"/>
              </a:rPr>
              <a:t> Jordana</a:t>
            </a:r>
          </a:p>
          <a:p>
            <a:endParaRPr lang="es-ES" dirty="0">
              <a:latin typeface="Kristen ITC" pitchFamily="66" charset="0"/>
            </a:endParaRPr>
          </a:p>
          <a:p>
            <a:r>
              <a:rPr lang="es-ES" dirty="0" err="1" smtClean="0">
                <a:latin typeface="Kristen ITC" pitchFamily="66" charset="0"/>
              </a:rPr>
              <a:t>Secretària</a:t>
            </a:r>
            <a:r>
              <a:rPr lang="es-ES" dirty="0" smtClean="0">
                <a:latin typeface="Kristen ITC" pitchFamily="66" charset="0"/>
              </a:rPr>
              <a:t>: Núria </a:t>
            </a:r>
            <a:r>
              <a:rPr lang="es-ES" dirty="0" err="1" smtClean="0">
                <a:latin typeface="Kristen ITC" pitchFamily="66" charset="0"/>
              </a:rPr>
              <a:t>Sagalés</a:t>
            </a:r>
            <a:endParaRPr lang="es-ES" dirty="0" smtClean="0">
              <a:latin typeface="Kristen ITC" pitchFamily="66" charset="0"/>
            </a:endParaRPr>
          </a:p>
          <a:p>
            <a:endParaRPr lang="es-ES" dirty="0" smtClean="0">
              <a:latin typeface="Kristen ITC" pitchFamily="66" charset="0"/>
            </a:endParaRPr>
          </a:p>
          <a:p>
            <a:r>
              <a:rPr lang="es-ES" dirty="0" err="1" smtClean="0">
                <a:latin typeface="Kristen ITC" pitchFamily="66" charset="0"/>
              </a:rPr>
              <a:t>Tresorer</a:t>
            </a:r>
            <a:r>
              <a:rPr lang="es-ES" dirty="0" smtClean="0">
                <a:latin typeface="Kristen ITC" pitchFamily="66" charset="0"/>
              </a:rPr>
              <a:t>: Adrián García</a:t>
            </a:r>
          </a:p>
          <a:p>
            <a:endParaRPr lang="es-ES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0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EL NOM DE L’EMPRESA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2500306"/>
            <a:ext cx="3037521" cy="251059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Kristen ITC" pitchFamily="66" charset="0"/>
              </a:rPr>
              <a:t>Per decidir el </a:t>
            </a:r>
            <a:r>
              <a:rPr lang="es-ES" dirty="0" err="1" smtClean="0">
                <a:latin typeface="Kristen ITC" pitchFamily="66" charset="0"/>
              </a:rPr>
              <a:t>nom</a:t>
            </a:r>
            <a:r>
              <a:rPr lang="es-ES" dirty="0" smtClean="0">
                <a:latin typeface="Kristen ITC" pitchFamily="66" charset="0"/>
              </a:rPr>
              <a:t> cada </a:t>
            </a:r>
            <a:r>
              <a:rPr lang="es-ES" dirty="0" err="1" smtClean="0">
                <a:latin typeface="Kristen ITC" pitchFamily="66" charset="0"/>
              </a:rPr>
              <a:t>sòci</a:t>
            </a:r>
            <a:r>
              <a:rPr lang="es-ES" dirty="0" smtClean="0">
                <a:latin typeface="Kristen ITC" pitchFamily="66" charset="0"/>
              </a:rPr>
              <a:t>/a va </a:t>
            </a:r>
            <a:r>
              <a:rPr lang="es-ES" dirty="0" err="1" smtClean="0">
                <a:latin typeface="Kristen ITC" pitchFamily="66" charset="0"/>
              </a:rPr>
              <a:t>proposar-ne</a:t>
            </a:r>
            <a:r>
              <a:rPr lang="es-ES" dirty="0" smtClean="0">
                <a:latin typeface="Kristen ITC" pitchFamily="66" charset="0"/>
              </a:rPr>
              <a:t>  un i de </a:t>
            </a:r>
            <a:r>
              <a:rPr lang="es-ES" dirty="0" err="1" smtClean="0">
                <a:latin typeface="Kristen ITC" pitchFamily="66" charset="0"/>
              </a:rPr>
              <a:t>tots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se’n</a:t>
            </a:r>
            <a:r>
              <a:rPr lang="es-ES" dirty="0" smtClean="0">
                <a:latin typeface="Kristen ITC" pitchFamily="66" charset="0"/>
              </a:rPr>
              <a:t> va triar un, va ser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COPRIU</a:t>
            </a:r>
          </a:p>
        </p:txBody>
      </p:sp>
      <p:sp>
        <p:nvSpPr>
          <p:cNvPr id="4" name="3 CuadroTexto"/>
          <p:cNvSpPr txBox="1"/>
          <p:nvPr/>
        </p:nvSpPr>
        <p:spPr>
          <a:xfrm rot="20722264">
            <a:off x="5412869" y="2149729"/>
            <a:ext cx="250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COPRIU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660232">
            <a:off x="4716016" y="342900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COPRIU</a:t>
            </a:r>
            <a:endParaRPr lang="es-ES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20585375">
            <a:off x="5235871" y="4797154"/>
            <a:ext cx="25640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COPRIU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84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Kristen ITC" pitchFamily="66" charset="0"/>
              </a:rPr>
              <a:t>Taller de </a:t>
            </a:r>
            <a:r>
              <a:rPr lang="es-ES" dirty="0" err="1" smtClean="0">
                <a:solidFill>
                  <a:srgbClr val="0070C0"/>
                </a:solidFill>
                <a:latin typeface="Kristen ITC" pitchFamily="66" charset="0"/>
              </a:rPr>
              <a:t>logotip</a:t>
            </a:r>
            <a:endParaRPr lang="es-ES" dirty="0">
              <a:solidFill>
                <a:srgbClr val="0070C0"/>
              </a:solidFill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2714620"/>
            <a:ext cx="3539298" cy="214314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latin typeface="Kristen ITC" pitchFamily="66" charset="0"/>
              </a:rPr>
              <a:t>Va venir un </a:t>
            </a:r>
            <a:r>
              <a:rPr lang="es-ES" dirty="0" err="1" smtClean="0">
                <a:latin typeface="Kristen ITC" pitchFamily="66" charset="0"/>
              </a:rPr>
              <a:t>estudiant</a:t>
            </a:r>
            <a:r>
              <a:rPr lang="es-ES" dirty="0" smtClean="0">
                <a:latin typeface="Kristen ITC" pitchFamily="66" charset="0"/>
              </a:rPr>
              <a:t> de </a:t>
            </a:r>
            <a:r>
              <a:rPr lang="es-ES" dirty="0" err="1" smtClean="0">
                <a:latin typeface="Kristen ITC" pitchFamily="66" charset="0"/>
              </a:rPr>
              <a:t>batxillerat</a:t>
            </a:r>
            <a:r>
              <a:rPr lang="es-ES" dirty="0" smtClean="0">
                <a:latin typeface="Kristen ITC" pitchFamily="66" charset="0"/>
              </a:rPr>
              <a:t> de </a:t>
            </a:r>
            <a:r>
              <a:rPr lang="es-ES" dirty="0" err="1" smtClean="0">
                <a:latin typeface="Kristen ITC" pitchFamily="66" charset="0"/>
              </a:rPr>
              <a:t>l’institut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Celestí</a:t>
            </a:r>
            <a:r>
              <a:rPr lang="es-ES" dirty="0" smtClean="0">
                <a:latin typeface="Kristen ITC" pitchFamily="66" charset="0"/>
              </a:rPr>
              <a:t>  </a:t>
            </a:r>
            <a:r>
              <a:rPr lang="es-ES" dirty="0" err="1" smtClean="0">
                <a:latin typeface="Kristen ITC" pitchFamily="66" charset="0"/>
              </a:rPr>
              <a:t>Bellera</a:t>
            </a:r>
            <a:r>
              <a:rPr lang="es-ES" dirty="0" smtClean="0">
                <a:latin typeface="Kristen ITC" pitchFamily="66" charset="0"/>
              </a:rPr>
              <a:t> a explicar-nos </a:t>
            </a:r>
            <a:r>
              <a:rPr lang="es-ES" dirty="0" err="1" smtClean="0">
                <a:latin typeface="Kristen ITC" pitchFamily="66" charset="0"/>
              </a:rPr>
              <a:t>com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fer</a:t>
            </a:r>
            <a:r>
              <a:rPr lang="es-ES" dirty="0" smtClean="0">
                <a:latin typeface="Kristen ITC" pitchFamily="66" charset="0"/>
              </a:rPr>
              <a:t> un </a:t>
            </a:r>
            <a:r>
              <a:rPr lang="es-ES" dirty="0" err="1" smtClean="0">
                <a:latin typeface="Kristen ITC" pitchFamily="66" charset="0"/>
              </a:rPr>
              <a:t>logotip</a:t>
            </a:r>
            <a:r>
              <a:rPr lang="es-ES" dirty="0" smtClean="0">
                <a:latin typeface="Kristen ITC" pitchFamily="66" charset="0"/>
              </a:rPr>
              <a:t>.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098" name="Picture 2" descr="E:\EMPRENEDORIA\FOTOS\21-01-2014 Taller logo cooperativa\IMG_16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312368" cy="2484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8BAB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38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Kristen ITC" pitchFamily="66" charset="0"/>
              </a:rPr>
              <a:t>ELS ESTATUTS I EL LOGOTIP</a:t>
            </a:r>
            <a:endParaRPr lang="es-ES" dirty="0">
              <a:solidFill>
                <a:srgbClr val="0070C0"/>
              </a:solidFill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334979"/>
            <a:ext cx="3168352" cy="3484185"/>
          </a:xfrm>
        </p:spPr>
        <p:txBody>
          <a:bodyPr/>
          <a:lstStyle/>
          <a:p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redactar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estatuts</a:t>
            </a:r>
            <a:r>
              <a:rPr lang="es-ES" dirty="0" smtClean="0">
                <a:latin typeface="Kristen ITC" pitchFamily="66" charset="0"/>
              </a:rPr>
              <a:t> i per decidir el </a:t>
            </a:r>
            <a:r>
              <a:rPr lang="es-ES" dirty="0" err="1" smtClean="0">
                <a:latin typeface="Kristen ITC" pitchFamily="66" charset="0"/>
              </a:rPr>
              <a:t>logotip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se’n</a:t>
            </a:r>
            <a:r>
              <a:rPr lang="es-ES" dirty="0" smtClean="0">
                <a:latin typeface="Kristen ITC" pitchFamily="66" charset="0"/>
              </a:rPr>
              <a:t> van </a:t>
            </a:r>
            <a:r>
              <a:rPr lang="es-ES" dirty="0" err="1" smtClean="0">
                <a:latin typeface="Kristen ITC" pitchFamily="66" charset="0"/>
              </a:rPr>
              <a:t>dissenyar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uns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quants</a:t>
            </a:r>
            <a:r>
              <a:rPr lang="es-ES" dirty="0" smtClean="0">
                <a:latin typeface="Kristen ITC" pitchFamily="66" charset="0"/>
              </a:rPr>
              <a:t> i </a:t>
            </a:r>
            <a:r>
              <a:rPr lang="es-ES" dirty="0" err="1" smtClean="0">
                <a:latin typeface="Kristen ITC" pitchFamily="66" charset="0"/>
              </a:rPr>
              <a:t>se’n</a:t>
            </a:r>
            <a:r>
              <a:rPr lang="es-ES" dirty="0" smtClean="0">
                <a:latin typeface="Kristen ITC" pitchFamily="66" charset="0"/>
              </a:rPr>
              <a:t> va triar un.  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2736558" cy="2636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08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Productes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Copriu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4116437" cy="3087328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128338" y="1916832"/>
            <a:ext cx="28675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Kristen ITC" pitchFamily="66" charset="0"/>
              </a:rPr>
              <a:t>Cada </a:t>
            </a:r>
            <a:r>
              <a:rPr lang="es-ES" sz="2000" dirty="0" err="1" smtClean="0">
                <a:latin typeface="Kristen ITC" pitchFamily="66" charset="0"/>
              </a:rPr>
              <a:t>sòci</a:t>
            </a:r>
            <a:r>
              <a:rPr lang="es-ES" sz="2000" dirty="0" smtClean="0">
                <a:latin typeface="Kristen ITC" pitchFamily="66" charset="0"/>
              </a:rPr>
              <a:t>/a va </a:t>
            </a:r>
            <a:r>
              <a:rPr lang="es-ES" sz="2000" dirty="0" err="1" smtClean="0">
                <a:latin typeface="Kristen ITC" pitchFamily="66" charset="0"/>
              </a:rPr>
              <a:t>fer</a:t>
            </a:r>
            <a:r>
              <a:rPr lang="es-ES" sz="2000" dirty="0" smtClean="0">
                <a:latin typeface="Kristen ITC" pitchFamily="66" charset="0"/>
              </a:rPr>
              <a:t> un </a:t>
            </a:r>
            <a:r>
              <a:rPr lang="es-ES" sz="2000" dirty="0" err="1" smtClean="0">
                <a:latin typeface="Kristen ITC" pitchFamily="66" charset="0"/>
              </a:rPr>
              <a:t>prototip</a:t>
            </a:r>
            <a:r>
              <a:rPr lang="es-ES" sz="2000" dirty="0" smtClean="0">
                <a:latin typeface="Kristen ITC" pitchFamily="66" charset="0"/>
              </a:rPr>
              <a:t> i </a:t>
            </a:r>
            <a:r>
              <a:rPr lang="es-ES" sz="2000" dirty="0" err="1" smtClean="0">
                <a:latin typeface="Kristen ITC" pitchFamily="66" charset="0"/>
              </a:rPr>
              <a:t>se’n</a:t>
            </a:r>
            <a:r>
              <a:rPr lang="es-ES" sz="2000" dirty="0" smtClean="0">
                <a:latin typeface="Kristen ITC" pitchFamily="66" charset="0"/>
              </a:rPr>
              <a:t> van triar </a:t>
            </a:r>
            <a:r>
              <a:rPr lang="es-ES" sz="2000" dirty="0" err="1" smtClean="0">
                <a:latin typeface="Kristen ITC" pitchFamily="66" charset="0"/>
              </a:rPr>
              <a:t>vuit</a:t>
            </a:r>
            <a:r>
              <a:rPr lang="es-ES" sz="2000" dirty="0" smtClean="0">
                <a:latin typeface="Kristen ITC" pitchFamily="66" charset="0"/>
              </a:rPr>
              <a:t> per </a:t>
            </a:r>
            <a:r>
              <a:rPr lang="es-ES" sz="2000" dirty="0" err="1" smtClean="0">
                <a:latin typeface="Kristen ITC" pitchFamily="66" charset="0"/>
              </a:rPr>
              <a:t>fer</a:t>
            </a:r>
            <a:r>
              <a:rPr lang="es-ES" sz="2000" dirty="0" smtClean="0">
                <a:latin typeface="Kristen ITC" pitchFamily="66" charset="0"/>
              </a:rPr>
              <a:t> </a:t>
            </a:r>
            <a:r>
              <a:rPr lang="es-ES" sz="2000" dirty="0" err="1" smtClean="0">
                <a:latin typeface="Kristen ITC" pitchFamily="66" charset="0"/>
              </a:rPr>
              <a:t>l’estudi</a:t>
            </a:r>
            <a:r>
              <a:rPr lang="es-ES" sz="2000" dirty="0" smtClean="0">
                <a:latin typeface="Kristen ITC" pitchFamily="66" charset="0"/>
              </a:rPr>
              <a:t> de </a:t>
            </a:r>
            <a:r>
              <a:rPr lang="es-ES" sz="2000" dirty="0" err="1" smtClean="0">
                <a:latin typeface="Kristen ITC" pitchFamily="66" charset="0"/>
              </a:rPr>
              <a:t>mercat</a:t>
            </a:r>
            <a:r>
              <a:rPr lang="es-ES" sz="2000" dirty="0" smtClean="0">
                <a:latin typeface="Kristen ITC" pitchFamily="66" charset="0"/>
              </a:rPr>
              <a:t>:</a:t>
            </a:r>
          </a:p>
          <a:p>
            <a:r>
              <a:rPr lang="es-ES" sz="2000" dirty="0" smtClean="0">
                <a:latin typeface="Kristen ITC" pitchFamily="66" charset="0"/>
              </a:rPr>
              <a:t>·</a:t>
            </a:r>
            <a:r>
              <a:rPr lang="es-ES" sz="2000" dirty="0" err="1" smtClean="0">
                <a:latin typeface="Kristen ITC" pitchFamily="66" charset="0"/>
              </a:rPr>
              <a:t>Làmpada</a:t>
            </a:r>
            <a:r>
              <a:rPr lang="es-ES" sz="2000" dirty="0" smtClean="0">
                <a:latin typeface="Kristen ITC" pitchFamily="66" charset="0"/>
              </a:rPr>
              <a:t> </a:t>
            </a:r>
            <a:r>
              <a:rPr lang="es-ES" sz="2000" dirty="0" err="1" smtClean="0">
                <a:latin typeface="Kristen ITC" pitchFamily="66" charset="0"/>
              </a:rPr>
              <a:t>espelma</a:t>
            </a:r>
            <a:endParaRPr lang="es-ES" sz="2000" dirty="0" smtClean="0">
              <a:latin typeface="Kristen ITC" pitchFamily="66" charset="0"/>
            </a:endParaRPr>
          </a:p>
          <a:p>
            <a:r>
              <a:rPr lang="es-ES" sz="2000" dirty="0" smtClean="0">
                <a:latin typeface="Kristen ITC" pitchFamily="66" charset="0"/>
              </a:rPr>
              <a:t>·</a:t>
            </a:r>
            <a:r>
              <a:rPr lang="es-ES" sz="2000" dirty="0" err="1" smtClean="0">
                <a:latin typeface="Kristen ITC" pitchFamily="66" charset="0"/>
              </a:rPr>
              <a:t>Fermalls</a:t>
            </a:r>
            <a:endParaRPr lang="es-ES" sz="2000" dirty="0" smtClean="0">
              <a:latin typeface="Kristen ITC" pitchFamily="66" charset="0"/>
            </a:endParaRPr>
          </a:p>
          <a:p>
            <a:r>
              <a:rPr lang="es-ES" sz="2000" dirty="0" smtClean="0">
                <a:latin typeface="Kristen ITC" pitchFamily="66" charset="0"/>
              </a:rPr>
              <a:t>·</a:t>
            </a:r>
            <a:r>
              <a:rPr lang="es-ES" sz="2000" dirty="0" err="1" smtClean="0">
                <a:latin typeface="Kristen ITC" pitchFamily="66" charset="0"/>
              </a:rPr>
              <a:t>Sabons</a:t>
            </a:r>
            <a:endParaRPr lang="es-ES" sz="2000" dirty="0" smtClean="0">
              <a:latin typeface="Kristen ITC" pitchFamily="66" charset="0"/>
            </a:endParaRPr>
          </a:p>
          <a:p>
            <a:r>
              <a:rPr lang="es-ES" sz="2000" dirty="0" smtClean="0">
                <a:latin typeface="Kristen ITC" pitchFamily="66" charset="0"/>
              </a:rPr>
              <a:t>·</a:t>
            </a:r>
            <a:r>
              <a:rPr lang="es-ES" sz="2000" dirty="0" err="1" smtClean="0">
                <a:latin typeface="Kristen ITC" pitchFamily="66" charset="0"/>
              </a:rPr>
              <a:t>Punts</a:t>
            </a:r>
            <a:r>
              <a:rPr lang="es-ES" sz="2000" dirty="0" smtClean="0">
                <a:latin typeface="Kristen ITC" pitchFamily="66" charset="0"/>
              </a:rPr>
              <a:t> de </a:t>
            </a:r>
            <a:r>
              <a:rPr lang="es-ES" sz="2000" dirty="0" err="1" smtClean="0">
                <a:latin typeface="Kristen ITC" pitchFamily="66" charset="0"/>
              </a:rPr>
              <a:t>llibre</a:t>
            </a:r>
            <a:endParaRPr lang="es-ES" sz="2000" dirty="0" smtClean="0">
              <a:latin typeface="Kristen ITC" pitchFamily="66" charset="0"/>
            </a:endParaRPr>
          </a:p>
          <a:p>
            <a:r>
              <a:rPr lang="es-ES" sz="2000" dirty="0" smtClean="0">
                <a:latin typeface="Kristen ITC" pitchFamily="66" charset="0"/>
              </a:rPr>
              <a:t>·</a:t>
            </a:r>
            <a:r>
              <a:rPr lang="es-ES" sz="2000" dirty="0" err="1" smtClean="0">
                <a:latin typeface="Kristen ITC" pitchFamily="66" charset="0"/>
              </a:rPr>
              <a:t>Polseres</a:t>
            </a:r>
            <a:endParaRPr lang="es-ES" sz="2000" dirty="0" smtClean="0">
              <a:latin typeface="Kristen ITC" pitchFamily="66" charset="0"/>
            </a:endParaRPr>
          </a:p>
          <a:p>
            <a:r>
              <a:rPr lang="es-ES" sz="2000" dirty="0" smtClean="0">
                <a:latin typeface="Kristen ITC" pitchFamily="66" charset="0"/>
              </a:rPr>
              <a:t>·Bol de </a:t>
            </a:r>
            <a:r>
              <a:rPr lang="es-ES" sz="2000" dirty="0" err="1" smtClean="0">
                <a:latin typeface="Kristen ITC" pitchFamily="66" charset="0"/>
              </a:rPr>
              <a:t>cintes</a:t>
            </a:r>
            <a:endParaRPr lang="es-ES" sz="2000" dirty="0" smtClean="0">
              <a:latin typeface="Kristen ITC" pitchFamily="66" charset="0"/>
            </a:endParaRPr>
          </a:p>
          <a:p>
            <a:r>
              <a:rPr lang="ca-ES" sz="2000" dirty="0" smtClean="0">
                <a:latin typeface="Kristen ITC" pitchFamily="66" charset="0"/>
              </a:rPr>
              <a:t>. Iman</a:t>
            </a:r>
          </a:p>
          <a:p>
            <a:r>
              <a:rPr lang="ca-ES" sz="2000" dirty="0" smtClean="0">
                <a:latin typeface="Kristen ITC" pitchFamily="66" charset="0"/>
              </a:rPr>
              <a:t>.Espelma decorativa</a:t>
            </a:r>
            <a:endParaRPr lang="es-ES" sz="20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1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Estudi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de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mercat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3456385" cy="3734229"/>
          </a:xfrm>
        </p:spPr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Per decidir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preus</a:t>
            </a:r>
            <a:r>
              <a:rPr lang="es-ES" dirty="0" smtClean="0">
                <a:latin typeface="Kristen ITC" pitchFamily="66" charset="0"/>
              </a:rPr>
              <a:t> i </a:t>
            </a:r>
            <a:r>
              <a:rPr lang="es-ES" dirty="0" err="1" smtClean="0">
                <a:latin typeface="Kristen ITC" pitchFamily="66" charset="0"/>
              </a:rPr>
              <a:t>l’acceptació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dels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productes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fer</a:t>
            </a:r>
            <a:r>
              <a:rPr lang="es-ES" dirty="0" smtClean="0">
                <a:latin typeface="Kristen ITC" pitchFamily="66" charset="0"/>
              </a:rPr>
              <a:t> un </a:t>
            </a:r>
            <a:r>
              <a:rPr lang="es-ES" dirty="0" err="1" smtClean="0">
                <a:latin typeface="Kristen ITC" pitchFamily="66" charset="0"/>
              </a:rPr>
              <a:t>estudi</a:t>
            </a:r>
            <a:r>
              <a:rPr lang="es-ES" dirty="0" smtClean="0">
                <a:latin typeface="Kristen ITC" pitchFamily="66" charset="0"/>
              </a:rPr>
              <a:t> de </a:t>
            </a:r>
            <a:r>
              <a:rPr lang="es-ES" dirty="0" err="1" smtClean="0">
                <a:latin typeface="Kristen ITC" pitchFamily="66" charset="0"/>
              </a:rPr>
              <a:t>mercat</a:t>
            </a:r>
            <a:r>
              <a:rPr lang="es-ES" dirty="0" smtClean="0">
                <a:latin typeface="Kristen ITC" pitchFamily="66" charset="0"/>
              </a:rPr>
              <a:t>  i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resultats</a:t>
            </a:r>
            <a:r>
              <a:rPr lang="es-ES" dirty="0" smtClean="0">
                <a:latin typeface="Kristen ITC" pitchFamily="66" charset="0"/>
              </a:rPr>
              <a:t> van ser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següents</a:t>
            </a:r>
            <a:r>
              <a:rPr lang="es-ES" dirty="0" smtClean="0">
                <a:latin typeface="Kristen ITC" pitchFamily="66" charset="0"/>
              </a:rPr>
              <a:t>:</a:t>
            </a:r>
          </a:p>
          <a:p>
            <a:pPr marL="0" indent="0">
              <a:buNone/>
            </a:pPr>
            <a:endParaRPr lang="es-ES" dirty="0" smtClean="0">
              <a:latin typeface="Kristen ITC" pitchFamily="66" charset="0"/>
            </a:endParaRPr>
          </a:p>
        </p:txBody>
      </p:sp>
      <p:pic>
        <p:nvPicPr>
          <p:cNvPr id="1026" name="Picture 2" descr="E:\EMPRENEDORIA\Estudi de mercat\resultats enque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105150" cy="300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78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R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epartiment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de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beneficis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16832"/>
            <a:ext cx="3036951" cy="3806237"/>
          </a:xfrm>
        </p:spPr>
        <p:txBody>
          <a:bodyPr>
            <a:normAutofit/>
          </a:bodyPr>
          <a:lstStyle/>
          <a:p>
            <a:r>
              <a:rPr lang="es-ES" dirty="0" err="1" smtClean="0">
                <a:latin typeface="Kristen ITC" pitchFamily="66" charset="0"/>
              </a:rPr>
              <a:t>Vam</a:t>
            </a:r>
            <a:r>
              <a:rPr lang="es-ES" dirty="0" smtClean="0">
                <a:latin typeface="Kristen ITC" pitchFamily="66" charset="0"/>
              </a:rPr>
              <a:t> triar </a:t>
            </a:r>
            <a:r>
              <a:rPr lang="es-ES" dirty="0" err="1" smtClean="0">
                <a:latin typeface="Kristen ITC" pitchFamily="66" charset="0"/>
              </a:rPr>
              <a:t>Mans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unides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com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ong</a:t>
            </a:r>
            <a:r>
              <a:rPr lang="es-ES" dirty="0" smtClean="0">
                <a:latin typeface="Kristen ITC" pitchFamily="66" charset="0"/>
              </a:rPr>
              <a:t> per repartir el 10% de </a:t>
            </a:r>
            <a:r>
              <a:rPr lang="es-ES" dirty="0" err="1" smtClean="0">
                <a:latin typeface="Kristen ITC" pitchFamily="66" charset="0"/>
              </a:rPr>
              <a:t>beneficis</a:t>
            </a:r>
            <a:r>
              <a:rPr lang="es-ES" dirty="0" smtClean="0">
                <a:latin typeface="Kristen ITC" pitchFamily="66" charset="0"/>
              </a:rPr>
              <a:t>.</a:t>
            </a:r>
          </a:p>
          <a:p>
            <a:r>
              <a:rPr lang="es-ES" dirty="0" smtClean="0">
                <a:latin typeface="Kristen ITC" pitchFamily="66" charset="0"/>
              </a:rPr>
              <a:t>I </a:t>
            </a:r>
            <a:r>
              <a:rPr lang="es-ES" dirty="0" err="1" smtClean="0">
                <a:latin typeface="Kristen ITC" pitchFamily="66" charset="0"/>
              </a:rPr>
              <a:t>els</a:t>
            </a:r>
            <a:r>
              <a:rPr lang="es-ES" dirty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beneficis</a:t>
            </a:r>
            <a:r>
              <a:rPr lang="es-ES" dirty="0" smtClean="0">
                <a:latin typeface="Kristen ITC" pitchFamily="66" charset="0"/>
              </a:rPr>
              <a:t> </a:t>
            </a:r>
            <a:r>
              <a:rPr lang="es-ES" dirty="0" err="1" smtClean="0">
                <a:latin typeface="Kristen ITC" pitchFamily="66" charset="0"/>
              </a:rPr>
              <a:t>sobrants</a:t>
            </a:r>
            <a:r>
              <a:rPr lang="es-ES" dirty="0" smtClean="0">
                <a:latin typeface="Kristen ITC" pitchFamily="66" charset="0"/>
              </a:rPr>
              <a:t> serien per a </a:t>
            </a:r>
            <a:r>
              <a:rPr lang="es-ES" dirty="0" err="1" smtClean="0">
                <a:latin typeface="Kristen ITC" pitchFamily="66" charset="0"/>
              </a:rPr>
              <a:t>fer</a:t>
            </a:r>
            <a:r>
              <a:rPr lang="es-ES" dirty="0" smtClean="0">
                <a:latin typeface="Kristen ITC" pitchFamily="66" charset="0"/>
              </a:rPr>
              <a:t> una </a:t>
            </a:r>
            <a:r>
              <a:rPr lang="es-ES" dirty="0" err="1" smtClean="0">
                <a:latin typeface="Kristen ITC" pitchFamily="66" charset="0"/>
              </a:rPr>
              <a:t>activitat</a:t>
            </a:r>
            <a:r>
              <a:rPr lang="es-ES" dirty="0" smtClean="0">
                <a:latin typeface="Kristen ITC" pitchFamily="66" charset="0"/>
              </a:rPr>
              <a:t> conjunta.</a:t>
            </a:r>
          </a:p>
          <a:p>
            <a:endParaRPr lang="es-ES" dirty="0">
              <a:latin typeface="Kristen ITC" pitchFamily="66" charset="0"/>
            </a:endParaRPr>
          </a:p>
        </p:txBody>
      </p:sp>
      <p:pic>
        <p:nvPicPr>
          <p:cNvPr id="3074" name="Picture 2" descr="http://mansunides.org/sites/default/files/logo_generico_mans_unid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3922415" cy="204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4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158</TotalTime>
  <Words>327</Words>
  <Application>Microsoft Office PowerPoint</Application>
  <PresentationFormat>Presentación en pantalla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Chincheta</vt:lpstr>
      <vt:lpstr>COPRIU</vt:lpstr>
      <vt:lpstr>Com vam començar?</vt:lpstr>
      <vt:lpstr>Els càrrecs</vt:lpstr>
      <vt:lpstr>EL NOM DE L’EMPRESA</vt:lpstr>
      <vt:lpstr>Taller de logotip</vt:lpstr>
      <vt:lpstr>ELS ESTATUTS I EL LOGOTIP</vt:lpstr>
      <vt:lpstr>Productes Copriu</vt:lpstr>
      <vt:lpstr>Estudi de mercat</vt:lpstr>
      <vt:lpstr>Repartiment de beneficis</vt:lpstr>
      <vt:lpstr>Producció</vt:lpstr>
      <vt:lpstr>PRODUCTES ELABORATS</vt:lpstr>
      <vt:lpstr>SABONS PERFUMATS</vt:lpstr>
      <vt:lpstr>BOLS DE CINTES</vt:lpstr>
      <vt:lpstr>LÀMPADES ESPELMA</vt:lpstr>
      <vt:lpstr>PUNTS DE LLIBRE</vt:lpstr>
      <vt:lpstr>POLSERES </vt:lpstr>
      <vt:lpstr>El mercat</vt:lpstr>
      <vt:lpstr>Activitat conjunta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COPRIU</dc:title>
  <dc:creator>super</dc:creator>
  <cp:lastModifiedBy>Usuario</cp:lastModifiedBy>
  <cp:revision>19</cp:revision>
  <dcterms:created xsi:type="dcterms:W3CDTF">2014-04-04T13:13:53Z</dcterms:created>
  <dcterms:modified xsi:type="dcterms:W3CDTF">2014-06-26T19:34:07Z</dcterms:modified>
</cp:coreProperties>
</file>