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60" r:id="rId4"/>
    <p:sldId id="263" r:id="rId5"/>
    <p:sldId id="265" r:id="rId6"/>
    <p:sldId id="264" r:id="rId7"/>
    <p:sldId id="267" r:id="rId8"/>
    <p:sldId id="266" r:id="rId9"/>
    <p:sldId id="261" r:id="rId10"/>
  </p:sldIdLst>
  <p:sldSz cx="9144000" cy="5143500" type="screen16x9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4C"/>
    <a:srgbClr val="CE033F"/>
    <a:srgbClr val="D63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31" autoAdjust="0"/>
    <p:restoredTop sz="97072" autoAdjust="0"/>
  </p:normalViewPr>
  <p:slideViewPr>
    <p:cSldViewPr snapToGrid="0" snapToObjects="1">
      <p:cViewPr varScale="1">
        <p:scale>
          <a:sx n="86" d="100"/>
          <a:sy n="86" d="100"/>
        </p:scale>
        <p:origin x="90" y="9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D2444-0A5E-4E7E-9BBB-0F227607C08F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C8C5D701-D55D-4252-81C3-2AAA009F532C}">
      <dgm:prSet phldrT="[Texto]"/>
      <dgm:spPr/>
      <dgm:t>
        <a:bodyPr/>
        <a:lstStyle/>
        <a:p>
          <a:r>
            <a:rPr lang="ca-ES" dirty="0" err="1"/>
            <a:t>Geoportal</a:t>
          </a:r>
          <a:endParaRPr lang="ca-ES" dirty="0"/>
        </a:p>
      </dgm:t>
    </dgm:pt>
    <dgm:pt modelId="{2A961E10-8F28-4098-9AED-62342951AC49}" type="parTrans" cxnId="{129C2C5C-F498-4865-88D4-E90BC706542B}">
      <dgm:prSet/>
      <dgm:spPr/>
      <dgm:t>
        <a:bodyPr/>
        <a:lstStyle/>
        <a:p>
          <a:endParaRPr lang="ca-ES"/>
        </a:p>
      </dgm:t>
    </dgm:pt>
    <dgm:pt modelId="{3A8B20DB-CB01-4218-AF31-A833F2A17426}" type="sibTrans" cxnId="{129C2C5C-F498-4865-88D4-E90BC706542B}">
      <dgm:prSet/>
      <dgm:spPr/>
      <dgm:t>
        <a:bodyPr/>
        <a:lstStyle/>
        <a:p>
          <a:endParaRPr lang="ca-ES"/>
        </a:p>
      </dgm:t>
    </dgm:pt>
    <dgm:pt modelId="{3E6F5D79-D44B-44E2-9002-6964FE8B5A00}">
      <dgm:prSet phldrT="[Texto]"/>
      <dgm:spPr/>
      <dgm:t>
        <a:bodyPr/>
        <a:lstStyle/>
        <a:p>
          <a:r>
            <a:rPr lang="ca-ES" dirty="0" err="1"/>
            <a:t>Geoportal</a:t>
          </a:r>
          <a:r>
            <a:rPr lang="ca-ES" dirty="0"/>
            <a:t> </a:t>
          </a:r>
          <a:br>
            <a:rPr lang="ca-ES" dirty="0"/>
          </a:br>
          <a:r>
            <a:rPr lang="ca-ES" dirty="0"/>
            <a:t>+</a:t>
          </a:r>
          <a:r>
            <a:rPr lang="ca-ES" b="1" i="1" dirty="0"/>
            <a:t>Dades Obertes</a:t>
          </a:r>
        </a:p>
      </dgm:t>
    </dgm:pt>
    <dgm:pt modelId="{90D6049F-84B0-4B50-801E-1F6E8555DC5E}" type="parTrans" cxnId="{58C2D504-0238-474B-AF61-85E042A71D98}">
      <dgm:prSet/>
      <dgm:spPr/>
      <dgm:t>
        <a:bodyPr/>
        <a:lstStyle/>
        <a:p>
          <a:endParaRPr lang="ca-ES"/>
        </a:p>
      </dgm:t>
    </dgm:pt>
    <dgm:pt modelId="{F73F2BC2-BD7B-43AD-9FC8-6F34236D089F}" type="sibTrans" cxnId="{58C2D504-0238-474B-AF61-85E042A71D98}">
      <dgm:prSet/>
      <dgm:spPr/>
      <dgm:t>
        <a:bodyPr/>
        <a:lstStyle/>
        <a:p>
          <a:endParaRPr lang="ca-ES"/>
        </a:p>
      </dgm:t>
    </dgm:pt>
    <dgm:pt modelId="{BAD17781-9914-4569-991C-FA079AE3C39E}">
      <dgm:prSet phldrT="[Texto]"/>
      <dgm:spPr/>
      <dgm:t>
        <a:bodyPr/>
        <a:lstStyle/>
        <a:p>
          <a:r>
            <a:rPr lang="ca-ES" dirty="0" err="1"/>
            <a:t>Geoportal</a:t>
          </a:r>
          <a:br>
            <a:rPr lang="ca-ES" dirty="0"/>
          </a:br>
          <a:r>
            <a:rPr lang="ca-ES" dirty="0"/>
            <a:t>+</a:t>
          </a:r>
          <a:r>
            <a:rPr lang="ca-ES" b="0" i="1" dirty="0"/>
            <a:t>Dades Obertes</a:t>
          </a:r>
          <a:br>
            <a:rPr lang="ca-ES" dirty="0"/>
          </a:br>
          <a:r>
            <a:rPr lang="ca-ES" dirty="0"/>
            <a:t>+</a:t>
          </a:r>
          <a:r>
            <a:rPr lang="ca-ES" b="1" i="1" dirty="0"/>
            <a:t>Transparència</a:t>
          </a:r>
        </a:p>
      </dgm:t>
    </dgm:pt>
    <dgm:pt modelId="{D750AC61-8432-4998-9165-F4EAC8760A37}" type="parTrans" cxnId="{A2C7AAFE-5DBC-4A14-80EF-ACDCFC65CDC3}">
      <dgm:prSet/>
      <dgm:spPr/>
      <dgm:t>
        <a:bodyPr/>
        <a:lstStyle/>
        <a:p>
          <a:endParaRPr lang="ca-ES"/>
        </a:p>
      </dgm:t>
    </dgm:pt>
    <dgm:pt modelId="{D2409359-A9C1-4621-AE3D-7E7A9B091AC9}" type="sibTrans" cxnId="{A2C7AAFE-5DBC-4A14-80EF-ACDCFC65CDC3}">
      <dgm:prSet/>
      <dgm:spPr/>
      <dgm:t>
        <a:bodyPr/>
        <a:lstStyle/>
        <a:p>
          <a:endParaRPr lang="ca-ES"/>
        </a:p>
      </dgm:t>
    </dgm:pt>
    <dgm:pt modelId="{541D071B-96FA-4197-BAFC-C4B04024EC95}">
      <dgm:prSet phldrT="[Texto]"/>
      <dgm:spPr/>
      <dgm:t>
        <a:bodyPr/>
        <a:lstStyle/>
        <a:p>
          <a:r>
            <a:rPr lang="ca-ES" dirty="0" err="1"/>
            <a:t>Geoportal</a:t>
          </a:r>
          <a:br>
            <a:rPr lang="ca-ES" dirty="0"/>
          </a:br>
          <a:r>
            <a:rPr lang="ca-ES" dirty="0"/>
            <a:t>+</a:t>
          </a:r>
          <a:r>
            <a:rPr lang="ca-ES" b="0" i="1" dirty="0"/>
            <a:t>Dades Obertes</a:t>
          </a:r>
          <a:br>
            <a:rPr lang="ca-ES" dirty="0"/>
          </a:br>
          <a:r>
            <a:rPr lang="ca-ES" dirty="0"/>
            <a:t>+Transparència</a:t>
          </a:r>
          <a:br>
            <a:rPr lang="ca-ES" dirty="0"/>
          </a:br>
          <a:r>
            <a:rPr lang="ca-ES" dirty="0"/>
            <a:t>+</a:t>
          </a:r>
          <a:r>
            <a:rPr lang="ca-ES" b="1" i="1" dirty="0"/>
            <a:t>Seu Electrònica</a:t>
          </a:r>
          <a:br>
            <a:rPr lang="ca-ES" b="1" i="1" dirty="0"/>
          </a:br>
          <a:r>
            <a:rPr lang="ca-ES" b="1" i="1" dirty="0"/>
            <a:t>+Participació Ciutadana</a:t>
          </a:r>
          <a:br>
            <a:rPr lang="ca-ES" b="1" i="1" dirty="0"/>
          </a:br>
          <a:r>
            <a:rPr lang="ca-ES" b="1" i="1" dirty="0"/>
            <a:t>+Web Municipal</a:t>
          </a:r>
        </a:p>
      </dgm:t>
    </dgm:pt>
    <dgm:pt modelId="{4051FE3D-63FF-454B-BA94-40A733DE4190}" type="parTrans" cxnId="{8615B1E7-F785-4AAA-B128-2EE71C8A9ADD}">
      <dgm:prSet/>
      <dgm:spPr/>
      <dgm:t>
        <a:bodyPr/>
        <a:lstStyle/>
        <a:p>
          <a:endParaRPr lang="ca-ES"/>
        </a:p>
      </dgm:t>
    </dgm:pt>
    <dgm:pt modelId="{2196D9D5-557C-42CA-AACD-2233A556331D}" type="sibTrans" cxnId="{8615B1E7-F785-4AAA-B128-2EE71C8A9ADD}">
      <dgm:prSet/>
      <dgm:spPr/>
      <dgm:t>
        <a:bodyPr/>
        <a:lstStyle/>
        <a:p>
          <a:endParaRPr lang="ca-ES"/>
        </a:p>
      </dgm:t>
    </dgm:pt>
    <dgm:pt modelId="{9D255F0F-74A6-48B3-BCF5-92B08C47D467}">
      <dgm:prSet phldrT="[Texto]"/>
      <dgm:spPr/>
      <dgm:t>
        <a:bodyPr/>
        <a:lstStyle/>
        <a:p>
          <a:r>
            <a:rPr lang="ca-ES" b="1" dirty="0"/>
            <a:t>Formulari de petició de nova informació</a:t>
          </a:r>
          <a:endParaRPr lang="ca-ES" dirty="0"/>
        </a:p>
      </dgm:t>
    </dgm:pt>
    <dgm:pt modelId="{A38A5807-5084-4DF3-BF91-1088B211B721}" type="parTrans" cxnId="{161CB011-EFD1-42B3-9650-37BB4CDA9447}">
      <dgm:prSet/>
      <dgm:spPr/>
      <dgm:t>
        <a:bodyPr/>
        <a:lstStyle/>
        <a:p>
          <a:endParaRPr lang="ca-ES"/>
        </a:p>
      </dgm:t>
    </dgm:pt>
    <dgm:pt modelId="{69A16FC6-64E1-4F7D-B3BD-A4A631B337BC}" type="sibTrans" cxnId="{161CB011-EFD1-42B3-9650-37BB4CDA9447}">
      <dgm:prSet/>
      <dgm:spPr/>
      <dgm:t>
        <a:bodyPr/>
        <a:lstStyle/>
        <a:p>
          <a:endParaRPr lang="ca-ES"/>
        </a:p>
      </dgm:t>
    </dgm:pt>
    <dgm:pt modelId="{44D41A8C-8A13-45BC-89BC-E03D5CD998AC}">
      <dgm:prSet phldrT="[Texto]"/>
      <dgm:spPr/>
      <dgm:t>
        <a:bodyPr/>
        <a:lstStyle/>
        <a:p>
          <a:r>
            <a:rPr lang="ca-ES" b="1" dirty="0"/>
            <a:t>Intranet privada amb </a:t>
          </a:r>
          <a:r>
            <a:rPr lang="ca-ES" b="1" noProof="0" dirty="0"/>
            <a:t>indicadors</a:t>
          </a:r>
          <a:r>
            <a:rPr lang="ca-ES" b="1" dirty="0"/>
            <a:t> interactius</a:t>
          </a:r>
          <a:endParaRPr lang="ca-ES" b="1" i="1" dirty="0"/>
        </a:p>
      </dgm:t>
    </dgm:pt>
    <dgm:pt modelId="{500556B8-6B4D-4E3A-8252-A2CA8605A1C9}" type="parTrans" cxnId="{0C30241E-90F0-4552-882F-63F3E7056F04}">
      <dgm:prSet/>
      <dgm:spPr/>
      <dgm:t>
        <a:bodyPr/>
        <a:lstStyle/>
        <a:p>
          <a:endParaRPr lang="ca-ES"/>
        </a:p>
      </dgm:t>
    </dgm:pt>
    <dgm:pt modelId="{E594C3DE-D6D4-4862-AAAA-292E11E38FA1}" type="sibTrans" cxnId="{0C30241E-90F0-4552-882F-63F3E7056F04}">
      <dgm:prSet/>
      <dgm:spPr/>
      <dgm:t>
        <a:bodyPr/>
        <a:lstStyle/>
        <a:p>
          <a:endParaRPr lang="ca-ES"/>
        </a:p>
      </dgm:t>
    </dgm:pt>
    <dgm:pt modelId="{3294F52A-23B7-4245-8084-984C46EB047B}" type="pres">
      <dgm:prSet presAssocID="{4B8D2444-0A5E-4E7E-9BBB-0F227607C08F}" presName="cycle" presStyleCnt="0">
        <dgm:presLayoutVars>
          <dgm:dir/>
          <dgm:resizeHandles val="exact"/>
        </dgm:presLayoutVars>
      </dgm:prSet>
      <dgm:spPr/>
    </dgm:pt>
    <dgm:pt modelId="{B780AD0C-2706-4069-AC2A-73D6C3B85AC4}" type="pres">
      <dgm:prSet presAssocID="{C8C5D701-D55D-4252-81C3-2AAA009F532C}" presName="dummy" presStyleCnt="0"/>
      <dgm:spPr/>
    </dgm:pt>
    <dgm:pt modelId="{EBF2D2DC-0E12-42E9-A850-12BD5CBDEA40}" type="pres">
      <dgm:prSet presAssocID="{C8C5D701-D55D-4252-81C3-2AAA009F532C}" presName="node" presStyleLbl="revTx" presStyleIdx="0" presStyleCnt="6">
        <dgm:presLayoutVars>
          <dgm:bulletEnabled val="1"/>
        </dgm:presLayoutVars>
      </dgm:prSet>
      <dgm:spPr/>
    </dgm:pt>
    <dgm:pt modelId="{35074002-ED24-43AC-92BB-FA259A676A23}" type="pres">
      <dgm:prSet presAssocID="{3A8B20DB-CB01-4218-AF31-A833F2A17426}" presName="sibTrans" presStyleLbl="node1" presStyleIdx="0" presStyleCnt="6"/>
      <dgm:spPr/>
    </dgm:pt>
    <dgm:pt modelId="{94F8A077-1E0E-449D-A9AA-7C1669E34D6B}" type="pres">
      <dgm:prSet presAssocID="{3E6F5D79-D44B-44E2-9002-6964FE8B5A00}" presName="dummy" presStyleCnt="0"/>
      <dgm:spPr/>
    </dgm:pt>
    <dgm:pt modelId="{7E19809E-1689-4171-ADAE-2D2A5665D397}" type="pres">
      <dgm:prSet presAssocID="{3E6F5D79-D44B-44E2-9002-6964FE8B5A00}" presName="node" presStyleLbl="revTx" presStyleIdx="1" presStyleCnt="6">
        <dgm:presLayoutVars>
          <dgm:bulletEnabled val="1"/>
        </dgm:presLayoutVars>
      </dgm:prSet>
      <dgm:spPr/>
    </dgm:pt>
    <dgm:pt modelId="{1EACD0A1-57DB-440D-B624-6F409A4610C0}" type="pres">
      <dgm:prSet presAssocID="{F73F2BC2-BD7B-43AD-9FC8-6F34236D089F}" presName="sibTrans" presStyleLbl="node1" presStyleIdx="1" presStyleCnt="6"/>
      <dgm:spPr/>
    </dgm:pt>
    <dgm:pt modelId="{FAC0B7E7-7937-40FB-9F7F-405979F078A2}" type="pres">
      <dgm:prSet presAssocID="{BAD17781-9914-4569-991C-FA079AE3C39E}" presName="dummy" presStyleCnt="0"/>
      <dgm:spPr/>
    </dgm:pt>
    <dgm:pt modelId="{C88E1D91-B485-4BCB-8D27-A2BE06BB21C0}" type="pres">
      <dgm:prSet presAssocID="{BAD17781-9914-4569-991C-FA079AE3C39E}" presName="node" presStyleLbl="revTx" presStyleIdx="2" presStyleCnt="6">
        <dgm:presLayoutVars>
          <dgm:bulletEnabled val="1"/>
        </dgm:presLayoutVars>
      </dgm:prSet>
      <dgm:spPr/>
    </dgm:pt>
    <dgm:pt modelId="{3BFF5081-B4DB-4143-8A08-DEE599732528}" type="pres">
      <dgm:prSet presAssocID="{D2409359-A9C1-4621-AE3D-7E7A9B091AC9}" presName="sibTrans" presStyleLbl="node1" presStyleIdx="2" presStyleCnt="6"/>
      <dgm:spPr/>
    </dgm:pt>
    <dgm:pt modelId="{2A8127B5-8AFF-4D95-B6F5-FADAAA526E3C}" type="pres">
      <dgm:prSet presAssocID="{541D071B-96FA-4197-BAFC-C4B04024EC95}" presName="dummy" presStyleCnt="0"/>
      <dgm:spPr/>
    </dgm:pt>
    <dgm:pt modelId="{9ABCBF81-2928-44EA-A53C-2AE5EAE6EAF6}" type="pres">
      <dgm:prSet presAssocID="{541D071B-96FA-4197-BAFC-C4B04024EC95}" presName="node" presStyleLbl="revTx" presStyleIdx="3" presStyleCnt="6">
        <dgm:presLayoutVars>
          <dgm:bulletEnabled val="1"/>
        </dgm:presLayoutVars>
      </dgm:prSet>
      <dgm:spPr/>
    </dgm:pt>
    <dgm:pt modelId="{3D5F7438-6FD6-4C1F-BB41-E92846D498F6}" type="pres">
      <dgm:prSet presAssocID="{2196D9D5-557C-42CA-AACD-2233A556331D}" presName="sibTrans" presStyleLbl="node1" presStyleIdx="3" presStyleCnt="6"/>
      <dgm:spPr/>
    </dgm:pt>
    <dgm:pt modelId="{32822B59-9F7E-4535-B21F-EC6BBB9E205F}" type="pres">
      <dgm:prSet presAssocID="{9D255F0F-74A6-48B3-BCF5-92B08C47D467}" presName="dummy" presStyleCnt="0"/>
      <dgm:spPr/>
    </dgm:pt>
    <dgm:pt modelId="{2FD14C0A-BC4F-42EF-915A-249B056D5B89}" type="pres">
      <dgm:prSet presAssocID="{9D255F0F-74A6-48B3-BCF5-92B08C47D467}" presName="node" presStyleLbl="revTx" presStyleIdx="4" presStyleCnt="6">
        <dgm:presLayoutVars>
          <dgm:bulletEnabled val="1"/>
        </dgm:presLayoutVars>
      </dgm:prSet>
      <dgm:spPr/>
    </dgm:pt>
    <dgm:pt modelId="{D85D7926-19CB-4576-904F-387C8D2A6661}" type="pres">
      <dgm:prSet presAssocID="{69A16FC6-64E1-4F7D-B3BD-A4A631B337BC}" presName="sibTrans" presStyleLbl="node1" presStyleIdx="4" presStyleCnt="6"/>
      <dgm:spPr/>
    </dgm:pt>
    <dgm:pt modelId="{DD8B6DA8-A6A6-4E9E-A255-1BF9D321543F}" type="pres">
      <dgm:prSet presAssocID="{44D41A8C-8A13-45BC-89BC-E03D5CD998AC}" presName="dummy" presStyleCnt="0"/>
      <dgm:spPr/>
    </dgm:pt>
    <dgm:pt modelId="{DCDD87DD-AE29-4C61-B32D-B2EB04F9BE37}" type="pres">
      <dgm:prSet presAssocID="{44D41A8C-8A13-45BC-89BC-E03D5CD998AC}" presName="node" presStyleLbl="revTx" presStyleIdx="5" presStyleCnt="6" custScaleX="84412" custRadScaleRad="102391" custRadScaleInc="-8275">
        <dgm:presLayoutVars>
          <dgm:bulletEnabled val="1"/>
        </dgm:presLayoutVars>
      </dgm:prSet>
      <dgm:spPr/>
    </dgm:pt>
    <dgm:pt modelId="{C23E62C2-1093-437A-BF7A-5B4B83E96B6B}" type="pres">
      <dgm:prSet presAssocID="{E594C3DE-D6D4-4862-AAAA-292E11E38FA1}" presName="sibTrans" presStyleLbl="node1" presStyleIdx="5" presStyleCnt="6"/>
      <dgm:spPr/>
    </dgm:pt>
  </dgm:ptLst>
  <dgm:cxnLst>
    <dgm:cxn modelId="{90616E03-72ED-45CF-99B4-5BFE5A5604D9}" type="presOf" srcId="{44D41A8C-8A13-45BC-89BC-E03D5CD998AC}" destId="{DCDD87DD-AE29-4C61-B32D-B2EB04F9BE37}" srcOrd="0" destOrd="0" presId="urn:microsoft.com/office/officeart/2005/8/layout/cycle1"/>
    <dgm:cxn modelId="{58C2D504-0238-474B-AF61-85E042A71D98}" srcId="{4B8D2444-0A5E-4E7E-9BBB-0F227607C08F}" destId="{3E6F5D79-D44B-44E2-9002-6964FE8B5A00}" srcOrd="1" destOrd="0" parTransId="{90D6049F-84B0-4B50-801E-1F6E8555DC5E}" sibTransId="{F73F2BC2-BD7B-43AD-9FC8-6F34236D089F}"/>
    <dgm:cxn modelId="{161CB011-EFD1-42B3-9650-37BB4CDA9447}" srcId="{4B8D2444-0A5E-4E7E-9BBB-0F227607C08F}" destId="{9D255F0F-74A6-48B3-BCF5-92B08C47D467}" srcOrd="4" destOrd="0" parTransId="{A38A5807-5084-4DF3-BF91-1088B211B721}" sibTransId="{69A16FC6-64E1-4F7D-B3BD-A4A631B337BC}"/>
    <dgm:cxn modelId="{0C30241E-90F0-4552-882F-63F3E7056F04}" srcId="{4B8D2444-0A5E-4E7E-9BBB-0F227607C08F}" destId="{44D41A8C-8A13-45BC-89BC-E03D5CD998AC}" srcOrd="5" destOrd="0" parTransId="{500556B8-6B4D-4E3A-8252-A2CA8605A1C9}" sibTransId="{E594C3DE-D6D4-4862-AAAA-292E11E38FA1}"/>
    <dgm:cxn modelId="{129C2C5C-F498-4865-88D4-E90BC706542B}" srcId="{4B8D2444-0A5E-4E7E-9BBB-0F227607C08F}" destId="{C8C5D701-D55D-4252-81C3-2AAA009F532C}" srcOrd="0" destOrd="0" parTransId="{2A961E10-8F28-4098-9AED-62342951AC49}" sibTransId="{3A8B20DB-CB01-4218-AF31-A833F2A17426}"/>
    <dgm:cxn modelId="{A380004E-B537-4097-93E7-9D5FDAD83E5E}" type="presOf" srcId="{69A16FC6-64E1-4F7D-B3BD-A4A631B337BC}" destId="{D85D7926-19CB-4576-904F-387C8D2A6661}" srcOrd="0" destOrd="0" presId="urn:microsoft.com/office/officeart/2005/8/layout/cycle1"/>
    <dgm:cxn modelId="{0A28114F-D776-499C-BB53-55FE1D017AC5}" type="presOf" srcId="{541D071B-96FA-4197-BAFC-C4B04024EC95}" destId="{9ABCBF81-2928-44EA-A53C-2AE5EAE6EAF6}" srcOrd="0" destOrd="0" presId="urn:microsoft.com/office/officeart/2005/8/layout/cycle1"/>
    <dgm:cxn modelId="{0E901D8A-B836-4DD4-AC88-B3DD3879C3EA}" type="presOf" srcId="{E594C3DE-D6D4-4862-AAAA-292E11E38FA1}" destId="{C23E62C2-1093-437A-BF7A-5B4B83E96B6B}" srcOrd="0" destOrd="0" presId="urn:microsoft.com/office/officeart/2005/8/layout/cycle1"/>
    <dgm:cxn modelId="{C03A7EB2-AD71-46F9-9068-358BF633CF89}" type="presOf" srcId="{2196D9D5-557C-42CA-AACD-2233A556331D}" destId="{3D5F7438-6FD6-4C1F-BB41-E92846D498F6}" srcOrd="0" destOrd="0" presId="urn:microsoft.com/office/officeart/2005/8/layout/cycle1"/>
    <dgm:cxn modelId="{4C8373C5-F4E6-46B4-B08F-B988EA8B0F24}" type="presOf" srcId="{C8C5D701-D55D-4252-81C3-2AAA009F532C}" destId="{EBF2D2DC-0E12-42E9-A850-12BD5CBDEA40}" srcOrd="0" destOrd="0" presId="urn:microsoft.com/office/officeart/2005/8/layout/cycle1"/>
    <dgm:cxn modelId="{1074DCCA-1F67-4840-8090-663047C931CA}" type="presOf" srcId="{BAD17781-9914-4569-991C-FA079AE3C39E}" destId="{C88E1D91-B485-4BCB-8D27-A2BE06BB21C0}" srcOrd="0" destOrd="0" presId="urn:microsoft.com/office/officeart/2005/8/layout/cycle1"/>
    <dgm:cxn modelId="{317ABFCD-B0E6-4170-A9D4-ADF29E045847}" type="presOf" srcId="{4B8D2444-0A5E-4E7E-9BBB-0F227607C08F}" destId="{3294F52A-23B7-4245-8084-984C46EB047B}" srcOrd="0" destOrd="0" presId="urn:microsoft.com/office/officeart/2005/8/layout/cycle1"/>
    <dgm:cxn modelId="{48FE17CF-6318-4E62-87A1-4388CEC76A22}" type="presOf" srcId="{3E6F5D79-D44B-44E2-9002-6964FE8B5A00}" destId="{7E19809E-1689-4171-ADAE-2D2A5665D397}" srcOrd="0" destOrd="0" presId="urn:microsoft.com/office/officeart/2005/8/layout/cycle1"/>
    <dgm:cxn modelId="{E24E65E2-6C97-4750-B156-2F5121B07ABD}" type="presOf" srcId="{D2409359-A9C1-4621-AE3D-7E7A9B091AC9}" destId="{3BFF5081-B4DB-4143-8A08-DEE599732528}" srcOrd="0" destOrd="0" presId="urn:microsoft.com/office/officeart/2005/8/layout/cycle1"/>
    <dgm:cxn modelId="{8615B1E7-F785-4AAA-B128-2EE71C8A9ADD}" srcId="{4B8D2444-0A5E-4E7E-9BBB-0F227607C08F}" destId="{541D071B-96FA-4197-BAFC-C4B04024EC95}" srcOrd="3" destOrd="0" parTransId="{4051FE3D-63FF-454B-BA94-40A733DE4190}" sibTransId="{2196D9D5-557C-42CA-AACD-2233A556331D}"/>
    <dgm:cxn modelId="{26A0D0EB-961C-4B4B-88AE-AEA84754F49D}" type="presOf" srcId="{9D255F0F-74A6-48B3-BCF5-92B08C47D467}" destId="{2FD14C0A-BC4F-42EF-915A-249B056D5B89}" srcOrd="0" destOrd="0" presId="urn:microsoft.com/office/officeart/2005/8/layout/cycle1"/>
    <dgm:cxn modelId="{097BCEF1-C4E6-4A32-A466-174C8198B620}" type="presOf" srcId="{F73F2BC2-BD7B-43AD-9FC8-6F34236D089F}" destId="{1EACD0A1-57DB-440D-B624-6F409A4610C0}" srcOrd="0" destOrd="0" presId="urn:microsoft.com/office/officeart/2005/8/layout/cycle1"/>
    <dgm:cxn modelId="{A2C7AAFE-5DBC-4A14-80EF-ACDCFC65CDC3}" srcId="{4B8D2444-0A5E-4E7E-9BBB-0F227607C08F}" destId="{BAD17781-9914-4569-991C-FA079AE3C39E}" srcOrd="2" destOrd="0" parTransId="{D750AC61-8432-4998-9165-F4EAC8760A37}" sibTransId="{D2409359-A9C1-4621-AE3D-7E7A9B091AC9}"/>
    <dgm:cxn modelId="{5C51F1FF-19B4-41B7-9667-12D292616D40}" type="presOf" srcId="{3A8B20DB-CB01-4218-AF31-A833F2A17426}" destId="{35074002-ED24-43AC-92BB-FA259A676A23}" srcOrd="0" destOrd="0" presId="urn:microsoft.com/office/officeart/2005/8/layout/cycle1"/>
    <dgm:cxn modelId="{93F85469-1784-4916-98F6-B6997A4E0A8E}" type="presParOf" srcId="{3294F52A-23B7-4245-8084-984C46EB047B}" destId="{B780AD0C-2706-4069-AC2A-73D6C3B85AC4}" srcOrd="0" destOrd="0" presId="urn:microsoft.com/office/officeart/2005/8/layout/cycle1"/>
    <dgm:cxn modelId="{4EB59D21-6FD0-438D-AB0E-414F57E7F818}" type="presParOf" srcId="{3294F52A-23B7-4245-8084-984C46EB047B}" destId="{EBF2D2DC-0E12-42E9-A850-12BD5CBDEA40}" srcOrd="1" destOrd="0" presId="urn:microsoft.com/office/officeart/2005/8/layout/cycle1"/>
    <dgm:cxn modelId="{776BA199-B424-4A1E-923A-23E31BD97D0D}" type="presParOf" srcId="{3294F52A-23B7-4245-8084-984C46EB047B}" destId="{35074002-ED24-43AC-92BB-FA259A676A23}" srcOrd="2" destOrd="0" presId="urn:microsoft.com/office/officeart/2005/8/layout/cycle1"/>
    <dgm:cxn modelId="{3551F5CA-F821-4D38-B628-047A27240821}" type="presParOf" srcId="{3294F52A-23B7-4245-8084-984C46EB047B}" destId="{94F8A077-1E0E-449D-A9AA-7C1669E34D6B}" srcOrd="3" destOrd="0" presId="urn:microsoft.com/office/officeart/2005/8/layout/cycle1"/>
    <dgm:cxn modelId="{5648933B-2EDE-45D6-B25F-0F58B898C850}" type="presParOf" srcId="{3294F52A-23B7-4245-8084-984C46EB047B}" destId="{7E19809E-1689-4171-ADAE-2D2A5665D397}" srcOrd="4" destOrd="0" presId="urn:microsoft.com/office/officeart/2005/8/layout/cycle1"/>
    <dgm:cxn modelId="{46E12C66-0A47-484A-9693-DD519F706031}" type="presParOf" srcId="{3294F52A-23B7-4245-8084-984C46EB047B}" destId="{1EACD0A1-57DB-440D-B624-6F409A4610C0}" srcOrd="5" destOrd="0" presId="urn:microsoft.com/office/officeart/2005/8/layout/cycle1"/>
    <dgm:cxn modelId="{259BD5EF-3D1E-49C7-9F81-F6DA1EFF3A8C}" type="presParOf" srcId="{3294F52A-23B7-4245-8084-984C46EB047B}" destId="{FAC0B7E7-7937-40FB-9F7F-405979F078A2}" srcOrd="6" destOrd="0" presId="urn:microsoft.com/office/officeart/2005/8/layout/cycle1"/>
    <dgm:cxn modelId="{C53CE86A-E130-4528-8DC7-4279ECE7BA7D}" type="presParOf" srcId="{3294F52A-23B7-4245-8084-984C46EB047B}" destId="{C88E1D91-B485-4BCB-8D27-A2BE06BB21C0}" srcOrd="7" destOrd="0" presId="urn:microsoft.com/office/officeart/2005/8/layout/cycle1"/>
    <dgm:cxn modelId="{ECCDAF4C-C32F-4886-A90F-C8BDA8063F8E}" type="presParOf" srcId="{3294F52A-23B7-4245-8084-984C46EB047B}" destId="{3BFF5081-B4DB-4143-8A08-DEE599732528}" srcOrd="8" destOrd="0" presId="urn:microsoft.com/office/officeart/2005/8/layout/cycle1"/>
    <dgm:cxn modelId="{F2601ABE-F81B-481E-AD9B-D756689A99CC}" type="presParOf" srcId="{3294F52A-23B7-4245-8084-984C46EB047B}" destId="{2A8127B5-8AFF-4D95-B6F5-FADAAA526E3C}" srcOrd="9" destOrd="0" presId="urn:microsoft.com/office/officeart/2005/8/layout/cycle1"/>
    <dgm:cxn modelId="{F6197F6A-9807-426B-B528-7304BBD975D4}" type="presParOf" srcId="{3294F52A-23B7-4245-8084-984C46EB047B}" destId="{9ABCBF81-2928-44EA-A53C-2AE5EAE6EAF6}" srcOrd="10" destOrd="0" presId="urn:microsoft.com/office/officeart/2005/8/layout/cycle1"/>
    <dgm:cxn modelId="{38F01D4C-5C1E-4F1C-8725-685C9AD88F2D}" type="presParOf" srcId="{3294F52A-23B7-4245-8084-984C46EB047B}" destId="{3D5F7438-6FD6-4C1F-BB41-E92846D498F6}" srcOrd="11" destOrd="0" presId="urn:microsoft.com/office/officeart/2005/8/layout/cycle1"/>
    <dgm:cxn modelId="{3763E7F7-B699-4A7B-9C63-A5AA4B45EFE0}" type="presParOf" srcId="{3294F52A-23B7-4245-8084-984C46EB047B}" destId="{32822B59-9F7E-4535-B21F-EC6BBB9E205F}" srcOrd="12" destOrd="0" presId="urn:microsoft.com/office/officeart/2005/8/layout/cycle1"/>
    <dgm:cxn modelId="{F0E1939A-B1BD-4963-BBF3-9FF6D7C93EA2}" type="presParOf" srcId="{3294F52A-23B7-4245-8084-984C46EB047B}" destId="{2FD14C0A-BC4F-42EF-915A-249B056D5B89}" srcOrd="13" destOrd="0" presId="urn:microsoft.com/office/officeart/2005/8/layout/cycle1"/>
    <dgm:cxn modelId="{9AF7506E-C75A-4212-80EB-DC2C5353A3E9}" type="presParOf" srcId="{3294F52A-23B7-4245-8084-984C46EB047B}" destId="{D85D7926-19CB-4576-904F-387C8D2A6661}" srcOrd="14" destOrd="0" presId="urn:microsoft.com/office/officeart/2005/8/layout/cycle1"/>
    <dgm:cxn modelId="{521DEBEA-8647-43C4-90AA-497F4FF2AEFF}" type="presParOf" srcId="{3294F52A-23B7-4245-8084-984C46EB047B}" destId="{DD8B6DA8-A6A6-4E9E-A255-1BF9D321543F}" srcOrd="15" destOrd="0" presId="urn:microsoft.com/office/officeart/2005/8/layout/cycle1"/>
    <dgm:cxn modelId="{B187A2AC-3972-4316-95DB-D9A5A8898F86}" type="presParOf" srcId="{3294F52A-23B7-4245-8084-984C46EB047B}" destId="{DCDD87DD-AE29-4C61-B32D-B2EB04F9BE37}" srcOrd="16" destOrd="0" presId="urn:microsoft.com/office/officeart/2005/8/layout/cycle1"/>
    <dgm:cxn modelId="{8B44713A-C864-4410-8C51-041C69FECB21}" type="presParOf" srcId="{3294F52A-23B7-4245-8084-984C46EB047B}" destId="{C23E62C2-1093-437A-BF7A-5B4B83E96B6B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6CA47-C2C1-4B57-B779-5BD9084D8956}" type="doc">
      <dgm:prSet loTypeId="urn:microsoft.com/office/officeart/2005/8/layout/vList4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876A7CD2-8ABD-4CB9-B8EC-54ACA839C26B}">
      <dgm:prSet phldrT="[Texto]" custT="1"/>
      <dgm:spPr/>
      <dgm:t>
        <a:bodyPr/>
        <a:lstStyle/>
        <a:p>
          <a:r>
            <a:rPr lang="ca-ES" sz="1400" noProof="0" dirty="0"/>
            <a:t>Canvi d’infraestructura</a:t>
          </a:r>
        </a:p>
      </dgm:t>
    </dgm:pt>
    <dgm:pt modelId="{41BCA9A0-474C-4AB0-AC4B-700B989F5CDE}" type="parTrans" cxnId="{6D31FF4A-655D-4238-8F80-CB84336745D7}">
      <dgm:prSet/>
      <dgm:spPr/>
      <dgm:t>
        <a:bodyPr/>
        <a:lstStyle/>
        <a:p>
          <a:endParaRPr lang="ca-ES" noProof="0"/>
        </a:p>
      </dgm:t>
    </dgm:pt>
    <dgm:pt modelId="{687A7456-C316-4BED-8770-9A15900F890B}" type="sibTrans" cxnId="{6D31FF4A-655D-4238-8F80-CB84336745D7}">
      <dgm:prSet/>
      <dgm:spPr/>
      <dgm:t>
        <a:bodyPr/>
        <a:lstStyle/>
        <a:p>
          <a:endParaRPr lang="ca-ES" noProof="0"/>
        </a:p>
      </dgm:t>
    </dgm:pt>
    <dgm:pt modelId="{293B868D-D10F-4E31-BC48-3A0EF41C6CDC}">
      <dgm:prSet phldrT="[Texto]" custT="1"/>
      <dgm:spPr/>
      <dgm:t>
        <a:bodyPr/>
        <a:lstStyle/>
        <a:p>
          <a:r>
            <a:rPr lang="ca-ES" sz="1400" noProof="0" dirty="0"/>
            <a:t>Dades en temps real</a:t>
          </a:r>
          <a:br>
            <a:rPr lang="ca-ES" sz="1400" noProof="0" dirty="0"/>
          </a:br>
          <a:r>
            <a:rPr lang="ca-ES" sz="1400" noProof="0" dirty="0"/>
            <a:t>Integració amb plataformes </a:t>
          </a:r>
          <a:r>
            <a:rPr lang="ca-ES" sz="1400" i="1" noProof="0" dirty="0" err="1"/>
            <a:t>Smart</a:t>
          </a:r>
          <a:r>
            <a:rPr lang="ca-ES" sz="1400" i="1" noProof="0" dirty="0"/>
            <a:t> City</a:t>
          </a:r>
          <a:br>
            <a:rPr lang="ca-ES" sz="1400" noProof="0" dirty="0"/>
          </a:br>
          <a:r>
            <a:rPr lang="ca-ES" sz="1400" noProof="0" dirty="0"/>
            <a:t>Integració de sensors de la ciutat (</a:t>
          </a:r>
          <a:r>
            <a:rPr lang="ca-ES" sz="1400" noProof="0" dirty="0" err="1"/>
            <a:t>Sentilo</a:t>
          </a:r>
          <a:r>
            <a:rPr lang="ca-ES" sz="1400" noProof="0" dirty="0"/>
            <a:t>)</a:t>
          </a:r>
        </a:p>
      </dgm:t>
    </dgm:pt>
    <dgm:pt modelId="{5DF9B8D9-4B97-4BFD-828C-C7C800FFEE69}" type="parTrans" cxnId="{FC3B7EF0-A908-41D9-BA95-8EBA466C2A4B}">
      <dgm:prSet/>
      <dgm:spPr/>
      <dgm:t>
        <a:bodyPr/>
        <a:lstStyle/>
        <a:p>
          <a:endParaRPr lang="ca-ES" noProof="0"/>
        </a:p>
      </dgm:t>
    </dgm:pt>
    <dgm:pt modelId="{BFBC4414-0784-4BE6-996A-ABACDC71BC5C}" type="sibTrans" cxnId="{FC3B7EF0-A908-41D9-BA95-8EBA466C2A4B}">
      <dgm:prSet/>
      <dgm:spPr/>
      <dgm:t>
        <a:bodyPr/>
        <a:lstStyle/>
        <a:p>
          <a:endParaRPr lang="ca-ES" noProof="0"/>
        </a:p>
      </dgm:t>
    </dgm:pt>
    <dgm:pt modelId="{D2619780-4399-40EC-8C06-9A388A8F5AAC}">
      <dgm:prSet phldrT="[Texto]" custT="1"/>
      <dgm:spPr/>
      <dgm:t>
        <a:bodyPr/>
        <a:lstStyle/>
        <a:p>
          <a:r>
            <a:rPr lang="ca-ES" sz="1400" noProof="0" dirty="0"/>
            <a:t>Autonomia dels departaments</a:t>
          </a:r>
        </a:p>
      </dgm:t>
    </dgm:pt>
    <dgm:pt modelId="{0EE7568E-E454-4079-B8B2-297FCCA8D1CC}" type="parTrans" cxnId="{9250A2B2-5913-4DDE-AB5F-D5E7DF13ABC4}">
      <dgm:prSet/>
      <dgm:spPr/>
      <dgm:t>
        <a:bodyPr/>
        <a:lstStyle/>
        <a:p>
          <a:endParaRPr lang="ca-ES" noProof="0"/>
        </a:p>
      </dgm:t>
    </dgm:pt>
    <dgm:pt modelId="{3CCC5231-3900-4D53-A472-08B9208D91C1}" type="sibTrans" cxnId="{9250A2B2-5913-4DDE-AB5F-D5E7DF13ABC4}">
      <dgm:prSet/>
      <dgm:spPr/>
      <dgm:t>
        <a:bodyPr/>
        <a:lstStyle/>
        <a:p>
          <a:endParaRPr lang="ca-ES" noProof="0"/>
        </a:p>
      </dgm:t>
    </dgm:pt>
    <dgm:pt modelId="{F037A433-8964-4AD0-B083-1192CDE5C4AD}">
      <dgm:prSet phldrT="[Texto]" custT="1"/>
      <dgm:spPr/>
      <dgm:t>
        <a:bodyPr/>
        <a:lstStyle/>
        <a:p>
          <a:r>
            <a:rPr lang="ca-ES" sz="1400" i="1" noProof="0" dirty="0"/>
            <a:t>“</a:t>
          </a:r>
          <a:r>
            <a:rPr lang="ca-ES" sz="1400" i="1" noProof="0" dirty="0" err="1"/>
            <a:t>Hasta</a:t>
          </a:r>
          <a:r>
            <a:rPr lang="ca-ES" sz="1400" i="1" noProof="0" dirty="0"/>
            <a:t> el </a:t>
          </a:r>
          <a:r>
            <a:rPr lang="ca-ES" sz="1400" i="1" noProof="0" dirty="0" err="1"/>
            <a:t>infinito</a:t>
          </a:r>
          <a:r>
            <a:rPr lang="ca-ES" sz="1400" i="1" noProof="0" dirty="0"/>
            <a:t> y </a:t>
          </a:r>
          <a:r>
            <a:rPr lang="ca-ES" sz="1400" i="1" noProof="0" dirty="0" err="1"/>
            <a:t>más</a:t>
          </a:r>
          <a:r>
            <a:rPr lang="ca-ES" sz="1400" i="1" noProof="0" dirty="0"/>
            <a:t> </a:t>
          </a:r>
          <a:r>
            <a:rPr lang="ca-ES" sz="1400" i="1" noProof="0" dirty="0" err="1"/>
            <a:t>allá</a:t>
          </a:r>
          <a:r>
            <a:rPr lang="ca-ES" sz="1400" i="1" noProof="0" dirty="0"/>
            <a:t>…”</a:t>
          </a:r>
        </a:p>
      </dgm:t>
    </dgm:pt>
    <dgm:pt modelId="{EC8C5C1D-9574-4A20-B3C2-1FE87CE3B32A}" type="parTrans" cxnId="{2CE0A204-510B-44E5-A3E4-1D7801EC360E}">
      <dgm:prSet/>
      <dgm:spPr/>
      <dgm:t>
        <a:bodyPr/>
        <a:lstStyle/>
        <a:p>
          <a:endParaRPr lang="ca-ES" noProof="0"/>
        </a:p>
      </dgm:t>
    </dgm:pt>
    <dgm:pt modelId="{EB1E72EA-3D4F-4BD6-9D0B-6C5C5EDAB820}" type="sibTrans" cxnId="{2CE0A204-510B-44E5-A3E4-1D7801EC360E}">
      <dgm:prSet/>
      <dgm:spPr/>
      <dgm:t>
        <a:bodyPr/>
        <a:lstStyle/>
        <a:p>
          <a:endParaRPr lang="ca-ES" noProof="0"/>
        </a:p>
      </dgm:t>
    </dgm:pt>
    <dgm:pt modelId="{26D21D7B-282E-42DF-84AA-F7CF83803BBA}">
      <dgm:prSet custT="1"/>
      <dgm:spPr/>
      <dgm:t>
        <a:bodyPr/>
        <a:lstStyle/>
        <a:p>
          <a:r>
            <a:rPr lang="ca-ES" sz="1000" noProof="0"/>
            <a:t>ArcGis Enterprise 10.7</a:t>
          </a:r>
        </a:p>
      </dgm:t>
    </dgm:pt>
    <dgm:pt modelId="{5D978B82-33D6-4963-AAFB-261F6D27E22F}" type="parTrans" cxnId="{39CF97D9-8A32-4672-80F5-39E4A06C11C7}">
      <dgm:prSet/>
      <dgm:spPr/>
      <dgm:t>
        <a:bodyPr/>
        <a:lstStyle/>
        <a:p>
          <a:endParaRPr lang="ca-ES" noProof="0"/>
        </a:p>
      </dgm:t>
    </dgm:pt>
    <dgm:pt modelId="{2F3C95EF-A484-4D68-A7B9-82AE5F36EBFE}" type="sibTrans" cxnId="{39CF97D9-8A32-4672-80F5-39E4A06C11C7}">
      <dgm:prSet/>
      <dgm:spPr/>
      <dgm:t>
        <a:bodyPr/>
        <a:lstStyle/>
        <a:p>
          <a:endParaRPr lang="ca-ES" noProof="0"/>
        </a:p>
      </dgm:t>
    </dgm:pt>
    <dgm:pt modelId="{E033F42D-3563-4823-A6B4-9F372F5D2030}">
      <dgm:prSet custT="1"/>
      <dgm:spPr/>
      <dgm:t>
        <a:bodyPr/>
        <a:lstStyle/>
        <a:p>
          <a:r>
            <a:rPr lang="ca-ES" sz="1000" noProof="0"/>
            <a:t>Nova GeoDataBase</a:t>
          </a:r>
        </a:p>
      </dgm:t>
    </dgm:pt>
    <dgm:pt modelId="{105CC68D-3CC5-454F-8086-9034DDC532C4}" type="parTrans" cxnId="{7186CEB1-4C66-41F5-9B61-8E38CE22B8FC}">
      <dgm:prSet/>
      <dgm:spPr/>
      <dgm:t>
        <a:bodyPr/>
        <a:lstStyle/>
        <a:p>
          <a:endParaRPr lang="ca-ES" noProof="0"/>
        </a:p>
      </dgm:t>
    </dgm:pt>
    <dgm:pt modelId="{F8563853-C461-43BC-BEA9-7287ED09463A}" type="sibTrans" cxnId="{7186CEB1-4C66-41F5-9B61-8E38CE22B8FC}">
      <dgm:prSet/>
      <dgm:spPr/>
      <dgm:t>
        <a:bodyPr/>
        <a:lstStyle/>
        <a:p>
          <a:endParaRPr lang="ca-ES" noProof="0"/>
        </a:p>
      </dgm:t>
    </dgm:pt>
    <dgm:pt modelId="{637093EE-FCC9-4DA8-A3F1-915A9483288D}" type="pres">
      <dgm:prSet presAssocID="{9386CA47-C2C1-4B57-B779-5BD9084D8956}" presName="linear" presStyleCnt="0">
        <dgm:presLayoutVars>
          <dgm:dir/>
          <dgm:resizeHandles val="exact"/>
        </dgm:presLayoutVars>
      </dgm:prSet>
      <dgm:spPr/>
    </dgm:pt>
    <dgm:pt modelId="{67812679-1419-4B51-A2CB-F01BCF6446BF}" type="pres">
      <dgm:prSet presAssocID="{876A7CD2-8ABD-4CB9-B8EC-54ACA839C26B}" presName="comp" presStyleCnt="0"/>
      <dgm:spPr/>
    </dgm:pt>
    <dgm:pt modelId="{BC23D9EB-8663-44A0-9C64-4B2B1850312D}" type="pres">
      <dgm:prSet presAssocID="{876A7CD2-8ABD-4CB9-B8EC-54ACA839C26B}" presName="box" presStyleLbl="node1" presStyleIdx="0" presStyleCnt="4" custLinFactNeighborY="-1324"/>
      <dgm:spPr/>
    </dgm:pt>
    <dgm:pt modelId="{6843A310-211A-4923-8380-55AFAEFD19B5}" type="pres">
      <dgm:prSet presAssocID="{876A7CD2-8ABD-4CB9-B8EC-54ACA839C26B}" presName="img" presStyleLbl="fgImgPlace1" presStyleIdx="0" presStyleCnt="4" custScaleX="586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165E69-788E-4B59-91A1-CFDEC7C0047C}" type="pres">
      <dgm:prSet presAssocID="{876A7CD2-8ABD-4CB9-B8EC-54ACA839C26B}" presName="text" presStyleLbl="node1" presStyleIdx="0" presStyleCnt="4">
        <dgm:presLayoutVars>
          <dgm:bulletEnabled val="1"/>
        </dgm:presLayoutVars>
      </dgm:prSet>
      <dgm:spPr/>
    </dgm:pt>
    <dgm:pt modelId="{18607BE3-E7AE-4846-818B-26CCD5FB27B6}" type="pres">
      <dgm:prSet presAssocID="{687A7456-C316-4BED-8770-9A15900F890B}" presName="spacer" presStyleCnt="0"/>
      <dgm:spPr/>
    </dgm:pt>
    <dgm:pt modelId="{6012AB2D-C98E-461F-AF4B-CF1D3577F054}" type="pres">
      <dgm:prSet presAssocID="{293B868D-D10F-4E31-BC48-3A0EF41C6CDC}" presName="comp" presStyleCnt="0"/>
      <dgm:spPr/>
    </dgm:pt>
    <dgm:pt modelId="{C7FA248D-DF9B-499C-91AF-859B65A199E2}" type="pres">
      <dgm:prSet presAssocID="{293B868D-D10F-4E31-BC48-3A0EF41C6CDC}" presName="box" presStyleLbl="node1" presStyleIdx="1" presStyleCnt="4"/>
      <dgm:spPr/>
    </dgm:pt>
    <dgm:pt modelId="{6EC570BD-59A5-417E-8E83-4182B10CB1D0}" type="pres">
      <dgm:prSet presAssocID="{293B868D-D10F-4E31-BC48-3A0EF41C6CDC}" presName="img" presStyleLbl="fgImgPlace1" presStyleIdx="1" presStyleCnt="4" custScaleX="586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0D36E8D-E9E6-4310-B9D8-4821E454335D}" type="pres">
      <dgm:prSet presAssocID="{293B868D-D10F-4E31-BC48-3A0EF41C6CDC}" presName="text" presStyleLbl="node1" presStyleIdx="1" presStyleCnt="4">
        <dgm:presLayoutVars>
          <dgm:bulletEnabled val="1"/>
        </dgm:presLayoutVars>
      </dgm:prSet>
      <dgm:spPr/>
    </dgm:pt>
    <dgm:pt modelId="{5CD52459-2712-46A8-BAC8-EB847D453BB2}" type="pres">
      <dgm:prSet presAssocID="{BFBC4414-0784-4BE6-996A-ABACDC71BC5C}" presName="spacer" presStyleCnt="0"/>
      <dgm:spPr/>
    </dgm:pt>
    <dgm:pt modelId="{051BF7A9-A801-43FB-9D4A-C63655AC3980}" type="pres">
      <dgm:prSet presAssocID="{D2619780-4399-40EC-8C06-9A388A8F5AAC}" presName="comp" presStyleCnt="0"/>
      <dgm:spPr/>
    </dgm:pt>
    <dgm:pt modelId="{EE0D41E5-A67C-44BD-B51B-97300D579975}" type="pres">
      <dgm:prSet presAssocID="{D2619780-4399-40EC-8C06-9A388A8F5AAC}" presName="box" presStyleLbl="node1" presStyleIdx="2" presStyleCnt="4"/>
      <dgm:spPr/>
    </dgm:pt>
    <dgm:pt modelId="{BF66DF60-E37D-4CCC-B3A4-078EDEA5E53B}" type="pres">
      <dgm:prSet presAssocID="{D2619780-4399-40EC-8C06-9A388A8F5AAC}" presName="img" presStyleLbl="fgImgPlace1" presStyleIdx="2" presStyleCnt="4" custScaleX="586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AFA368D-1829-4138-8F3B-1A7B0A800303}" type="pres">
      <dgm:prSet presAssocID="{D2619780-4399-40EC-8C06-9A388A8F5AAC}" presName="text" presStyleLbl="node1" presStyleIdx="2" presStyleCnt="4">
        <dgm:presLayoutVars>
          <dgm:bulletEnabled val="1"/>
        </dgm:presLayoutVars>
      </dgm:prSet>
      <dgm:spPr/>
    </dgm:pt>
    <dgm:pt modelId="{67A6705A-05B5-4FC6-83FA-DCABD8F466A2}" type="pres">
      <dgm:prSet presAssocID="{3CCC5231-3900-4D53-A472-08B9208D91C1}" presName="spacer" presStyleCnt="0"/>
      <dgm:spPr/>
    </dgm:pt>
    <dgm:pt modelId="{8893F438-B115-463B-B2FC-29492578D700}" type="pres">
      <dgm:prSet presAssocID="{F037A433-8964-4AD0-B083-1192CDE5C4AD}" presName="comp" presStyleCnt="0"/>
      <dgm:spPr/>
    </dgm:pt>
    <dgm:pt modelId="{6ADDBE38-429A-46AD-A966-063FA469344B}" type="pres">
      <dgm:prSet presAssocID="{F037A433-8964-4AD0-B083-1192CDE5C4AD}" presName="box" presStyleLbl="node1" presStyleIdx="3" presStyleCnt="4"/>
      <dgm:spPr/>
    </dgm:pt>
    <dgm:pt modelId="{D29BFF84-BB33-40C9-9733-E86B96C196AE}" type="pres">
      <dgm:prSet presAssocID="{F037A433-8964-4AD0-B083-1192CDE5C4AD}" presName="img" presStyleLbl="fgImgPlace1" presStyleIdx="3" presStyleCnt="4" custScaleX="586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88183A8-D6E2-410F-882D-D6F7BCF7AF96}" type="pres">
      <dgm:prSet presAssocID="{F037A433-8964-4AD0-B083-1192CDE5C4AD}" presName="text" presStyleLbl="node1" presStyleIdx="3" presStyleCnt="4">
        <dgm:presLayoutVars>
          <dgm:bulletEnabled val="1"/>
        </dgm:presLayoutVars>
      </dgm:prSet>
      <dgm:spPr/>
    </dgm:pt>
  </dgm:ptLst>
  <dgm:cxnLst>
    <dgm:cxn modelId="{2CE0A204-510B-44E5-A3E4-1D7801EC360E}" srcId="{9386CA47-C2C1-4B57-B779-5BD9084D8956}" destId="{F037A433-8964-4AD0-B083-1192CDE5C4AD}" srcOrd="3" destOrd="0" parTransId="{EC8C5C1D-9574-4A20-B3C2-1FE87CE3B32A}" sibTransId="{EB1E72EA-3D4F-4BD6-9D0B-6C5C5EDAB820}"/>
    <dgm:cxn modelId="{5F20B70B-6C9A-4B57-BD07-D7749B4D8F31}" type="presOf" srcId="{D2619780-4399-40EC-8C06-9A388A8F5AAC}" destId="{BAFA368D-1829-4138-8F3B-1A7B0A800303}" srcOrd="1" destOrd="0" presId="urn:microsoft.com/office/officeart/2005/8/layout/vList4#1"/>
    <dgm:cxn modelId="{D8FAFB17-538D-4138-AA83-75E96A7F53B7}" type="presOf" srcId="{9386CA47-C2C1-4B57-B779-5BD9084D8956}" destId="{637093EE-FCC9-4DA8-A3F1-915A9483288D}" srcOrd="0" destOrd="0" presId="urn:microsoft.com/office/officeart/2005/8/layout/vList4#1"/>
    <dgm:cxn modelId="{99502F1A-5D93-487C-8805-C0A8C21F0286}" type="presOf" srcId="{293B868D-D10F-4E31-BC48-3A0EF41C6CDC}" destId="{C7FA248D-DF9B-499C-91AF-859B65A199E2}" srcOrd="0" destOrd="0" presId="urn:microsoft.com/office/officeart/2005/8/layout/vList4#1"/>
    <dgm:cxn modelId="{79255A3A-652B-4850-B61C-03BEAAF45741}" type="presOf" srcId="{876A7CD2-8ABD-4CB9-B8EC-54ACA839C26B}" destId="{81165E69-788E-4B59-91A1-CFDEC7C0047C}" srcOrd="1" destOrd="0" presId="urn:microsoft.com/office/officeart/2005/8/layout/vList4#1"/>
    <dgm:cxn modelId="{0D07DB64-8338-4C81-A255-62CC7CE70208}" type="presOf" srcId="{F037A433-8964-4AD0-B083-1192CDE5C4AD}" destId="{6ADDBE38-429A-46AD-A966-063FA469344B}" srcOrd="0" destOrd="0" presId="urn:microsoft.com/office/officeart/2005/8/layout/vList4#1"/>
    <dgm:cxn modelId="{6D31FF4A-655D-4238-8F80-CB84336745D7}" srcId="{9386CA47-C2C1-4B57-B779-5BD9084D8956}" destId="{876A7CD2-8ABD-4CB9-B8EC-54ACA839C26B}" srcOrd="0" destOrd="0" parTransId="{41BCA9A0-474C-4AB0-AC4B-700B989F5CDE}" sibTransId="{687A7456-C316-4BED-8770-9A15900F890B}"/>
    <dgm:cxn modelId="{0C77A04C-9F8D-40C1-A973-73AD47297878}" type="presOf" srcId="{26D21D7B-282E-42DF-84AA-F7CF83803BBA}" destId="{BC23D9EB-8663-44A0-9C64-4B2B1850312D}" srcOrd="0" destOrd="1" presId="urn:microsoft.com/office/officeart/2005/8/layout/vList4#1"/>
    <dgm:cxn modelId="{85907A87-5454-4D58-B2E8-5C7639667286}" type="presOf" srcId="{E033F42D-3563-4823-A6B4-9F372F5D2030}" destId="{81165E69-788E-4B59-91A1-CFDEC7C0047C}" srcOrd="1" destOrd="2" presId="urn:microsoft.com/office/officeart/2005/8/layout/vList4#1"/>
    <dgm:cxn modelId="{E98DCF8F-33C8-4A4F-90DA-95E60C1CABB0}" type="presOf" srcId="{D2619780-4399-40EC-8C06-9A388A8F5AAC}" destId="{EE0D41E5-A67C-44BD-B51B-97300D579975}" srcOrd="0" destOrd="0" presId="urn:microsoft.com/office/officeart/2005/8/layout/vList4#1"/>
    <dgm:cxn modelId="{1C28C493-F2B7-4871-ACEC-4EAAB6469894}" type="presOf" srcId="{293B868D-D10F-4E31-BC48-3A0EF41C6CDC}" destId="{70D36E8D-E9E6-4310-B9D8-4821E454335D}" srcOrd="1" destOrd="0" presId="urn:microsoft.com/office/officeart/2005/8/layout/vList4#1"/>
    <dgm:cxn modelId="{2F6DB4A0-AC1F-48F1-A0B3-516352476DDC}" type="presOf" srcId="{F037A433-8964-4AD0-B083-1192CDE5C4AD}" destId="{888183A8-D6E2-410F-882D-D6F7BCF7AF96}" srcOrd="1" destOrd="0" presId="urn:microsoft.com/office/officeart/2005/8/layout/vList4#1"/>
    <dgm:cxn modelId="{7186CEB1-4C66-41F5-9B61-8E38CE22B8FC}" srcId="{876A7CD2-8ABD-4CB9-B8EC-54ACA839C26B}" destId="{E033F42D-3563-4823-A6B4-9F372F5D2030}" srcOrd="1" destOrd="0" parTransId="{105CC68D-3CC5-454F-8086-9034DDC532C4}" sibTransId="{F8563853-C461-43BC-BEA9-7287ED09463A}"/>
    <dgm:cxn modelId="{EA215EB2-F4E9-4AF0-9D29-A4908379CA77}" type="presOf" srcId="{876A7CD2-8ABD-4CB9-B8EC-54ACA839C26B}" destId="{BC23D9EB-8663-44A0-9C64-4B2B1850312D}" srcOrd="0" destOrd="0" presId="urn:microsoft.com/office/officeart/2005/8/layout/vList4#1"/>
    <dgm:cxn modelId="{9250A2B2-5913-4DDE-AB5F-D5E7DF13ABC4}" srcId="{9386CA47-C2C1-4B57-B779-5BD9084D8956}" destId="{D2619780-4399-40EC-8C06-9A388A8F5AAC}" srcOrd="2" destOrd="0" parTransId="{0EE7568E-E454-4079-B8B2-297FCCA8D1CC}" sibTransId="{3CCC5231-3900-4D53-A472-08B9208D91C1}"/>
    <dgm:cxn modelId="{9991EACB-065F-4003-AC01-2ED50BE2E97B}" type="presOf" srcId="{26D21D7B-282E-42DF-84AA-F7CF83803BBA}" destId="{81165E69-788E-4B59-91A1-CFDEC7C0047C}" srcOrd="1" destOrd="1" presId="urn:microsoft.com/office/officeart/2005/8/layout/vList4#1"/>
    <dgm:cxn modelId="{39CF97D9-8A32-4672-80F5-39E4A06C11C7}" srcId="{876A7CD2-8ABD-4CB9-B8EC-54ACA839C26B}" destId="{26D21D7B-282E-42DF-84AA-F7CF83803BBA}" srcOrd="0" destOrd="0" parTransId="{5D978B82-33D6-4963-AAFB-261F6D27E22F}" sibTransId="{2F3C95EF-A484-4D68-A7B9-82AE5F36EBFE}"/>
    <dgm:cxn modelId="{FC3B7EF0-A908-41D9-BA95-8EBA466C2A4B}" srcId="{9386CA47-C2C1-4B57-B779-5BD9084D8956}" destId="{293B868D-D10F-4E31-BC48-3A0EF41C6CDC}" srcOrd="1" destOrd="0" parTransId="{5DF9B8D9-4B97-4BFD-828C-C7C800FFEE69}" sibTransId="{BFBC4414-0784-4BE6-996A-ABACDC71BC5C}"/>
    <dgm:cxn modelId="{646E7EF7-662F-4B82-8ED4-8D75EA01594B}" type="presOf" srcId="{E033F42D-3563-4823-A6B4-9F372F5D2030}" destId="{BC23D9EB-8663-44A0-9C64-4B2B1850312D}" srcOrd="0" destOrd="2" presId="urn:microsoft.com/office/officeart/2005/8/layout/vList4#1"/>
    <dgm:cxn modelId="{1EFF4B8B-3CAE-4CE7-A94E-10BB51D2F483}" type="presParOf" srcId="{637093EE-FCC9-4DA8-A3F1-915A9483288D}" destId="{67812679-1419-4B51-A2CB-F01BCF6446BF}" srcOrd="0" destOrd="0" presId="urn:microsoft.com/office/officeart/2005/8/layout/vList4#1"/>
    <dgm:cxn modelId="{EDD09878-81BF-401D-AB69-6D8836E131FD}" type="presParOf" srcId="{67812679-1419-4B51-A2CB-F01BCF6446BF}" destId="{BC23D9EB-8663-44A0-9C64-4B2B1850312D}" srcOrd="0" destOrd="0" presId="urn:microsoft.com/office/officeart/2005/8/layout/vList4#1"/>
    <dgm:cxn modelId="{93845A80-534E-459A-8362-2F3ED64CA0E5}" type="presParOf" srcId="{67812679-1419-4B51-A2CB-F01BCF6446BF}" destId="{6843A310-211A-4923-8380-55AFAEFD19B5}" srcOrd="1" destOrd="0" presId="urn:microsoft.com/office/officeart/2005/8/layout/vList4#1"/>
    <dgm:cxn modelId="{FF91F712-03DD-4C62-B935-4DCE6994C6E9}" type="presParOf" srcId="{67812679-1419-4B51-A2CB-F01BCF6446BF}" destId="{81165E69-788E-4B59-91A1-CFDEC7C0047C}" srcOrd="2" destOrd="0" presId="urn:microsoft.com/office/officeart/2005/8/layout/vList4#1"/>
    <dgm:cxn modelId="{37E1C4A5-3C20-49CE-B1E1-EA86B7544F36}" type="presParOf" srcId="{637093EE-FCC9-4DA8-A3F1-915A9483288D}" destId="{18607BE3-E7AE-4846-818B-26CCD5FB27B6}" srcOrd="1" destOrd="0" presId="urn:microsoft.com/office/officeart/2005/8/layout/vList4#1"/>
    <dgm:cxn modelId="{88AB77DF-7472-4F2A-A1BD-283CC72537ED}" type="presParOf" srcId="{637093EE-FCC9-4DA8-A3F1-915A9483288D}" destId="{6012AB2D-C98E-461F-AF4B-CF1D3577F054}" srcOrd="2" destOrd="0" presId="urn:microsoft.com/office/officeart/2005/8/layout/vList4#1"/>
    <dgm:cxn modelId="{ABFEF5C9-891B-4DBC-8B9D-D4FD06CBBD8F}" type="presParOf" srcId="{6012AB2D-C98E-461F-AF4B-CF1D3577F054}" destId="{C7FA248D-DF9B-499C-91AF-859B65A199E2}" srcOrd="0" destOrd="0" presId="urn:microsoft.com/office/officeart/2005/8/layout/vList4#1"/>
    <dgm:cxn modelId="{B4B5412A-EA1F-4605-B60D-73649FC9D57B}" type="presParOf" srcId="{6012AB2D-C98E-461F-AF4B-CF1D3577F054}" destId="{6EC570BD-59A5-417E-8E83-4182B10CB1D0}" srcOrd="1" destOrd="0" presId="urn:microsoft.com/office/officeart/2005/8/layout/vList4#1"/>
    <dgm:cxn modelId="{48F4C9CD-A607-4598-8DCF-FCC3DEE8AF8B}" type="presParOf" srcId="{6012AB2D-C98E-461F-AF4B-CF1D3577F054}" destId="{70D36E8D-E9E6-4310-B9D8-4821E454335D}" srcOrd="2" destOrd="0" presId="urn:microsoft.com/office/officeart/2005/8/layout/vList4#1"/>
    <dgm:cxn modelId="{C3CDC58E-DA4C-4EC9-85C2-2729CDAAD6A6}" type="presParOf" srcId="{637093EE-FCC9-4DA8-A3F1-915A9483288D}" destId="{5CD52459-2712-46A8-BAC8-EB847D453BB2}" srcOrd="3" destOrd="0" presId="urn:microsoft.com/office/officeart/2005/8/layout/vList4#1"/>
    <dgm:cxn modelId="{990B8BFC-0C55-4DFF-8F96-D01FBB338C7E}" type="presParOf" srcId="{637093EE-FCC9-4DA8-A3F1-915A9483288D}" destId="{051BF7A9-A801-43FB-9D4A-C63655AC3980}" srcOrd="4" destOrd="0" presId="urn:microsoft.com/office/officeart/2005/8/layout/vList4#1"/>
    <dgm:cxn modelId="{09145C6B-D1E9-4F28-8619-352A30BDAA98}" type="presParOf" srcId="{051BF7A9-A801-43FB-9D4A-C63655AC3980}" destId="{EE0D41E5-A67C-44BD-B51B-97300D579975}" srcOrd="0" destOrd="0" presId="urn:microsoft.com/office/officeart/2005/8/layout/vList4#1"/>
    <dgm:cxn modelId="{14396C17-0C2F-425D-94FA-6162CE430805}" type="presParOf" srcId="{051BF7A9-A801-43FB-9D4A-C63655AC3980}" destId="{BF66DF60-E37D-4CCC-B3A4-078EDEA5E53B}" srcOrd="1" destOrd="0" presId="urn:microsoft.com/office/officeart/2005/8/layout/vList4#1"/>
    <dgm:cxn modelId="{1E23694C-FCDE-4C05-B14A-46D902A931FD}" type="presParOf" srcId="{051BF7A9-A801-43FB-9D4A-C63655AC3980}" destId="{BAFA368D-1829-4138-8F3B-1A7B0A800303}" srcOrd="2" destOrd="0" presId="urn:microsoft.com/office/officeart/2005/8/layout/vList4#1"/>
    <dgm:cxn modelId="{78AA3250-1852-4255-B6FF-7AD60841D808}" type="presParOf" srcId="{637093EE-FCC9-4DA8-A3F1-915A9483288D}" destId="{67A6705A-05B5-4FC6-83FA-DCABD8F466A2}" srcOrd="5" destOrd="0" presId="urn:microsoft.com/office/officeart/2005/8/layout/vList4#1"/>
    <dgm:cxn modelId="{391D82B5-2AB0-4D02-93E5-C8D3CB08204A}" type="presParOf" srcId="{637093EE-FCC9-4DA8-A3F1-915A9483288D}" destId="{8893F438-B115-463B-B2FC-29492578D700}" srcOrd="6" destOrd="0" presId="urn:microsoft.com/office/officeart/2005/8/layout/vList4#1"/>
    <dgm:cxn modelId="{5EA1AA08-01AF-43C8-A62A-3D20C1641A63}" type="presParOf" srcId="{8893F438-B115-463B-B2FC-29492578D700}" destId="{6ADDBE38-429A-46AD-A966-063FA469344B}" srcOrd="0" destOrd="0" presId="urn:microsoft.com/office/officeart/2005/8/layout/vList4#1"/>
    <dgm:cxn modelId="{98B61A27-C663-4C47-9552-C48034782BA1}" type="presParOf" srcId="{8893F438-B115-463B-B2FC-29492578D700}" destId="{D29BFF84-BB33-40C9-9733-E86B96C196AE}" srcOrd="1" destOrd="0" presId="urn:microsoft.com/office/officeart/2005/8/layout/vList4#1"/>
    <dgm:cxn modelId="{988D98B1-EECD-4D76-99A2-27C293FEB618}" type="presParOf" srcId="{8893F438-B115-463B-B2FC-29492578D700}" destId="{888183A8-D6E2-410F-882D-D6F7BCF7AF9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2D2DC-0E12-42E9-A850-12BD5CBDEA40}">
      <dsp:nvSpPr>
        <dsp:cNvPr id="0" name=""/>
        <dsp:cNvSpPr/>
      </dsp:nvSpPr>
      <dsp:spPr>
        <a:xfrm>
          <a:off x="4486805" y="11319"/>
          <a:ext cx="913955" cy="91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 dirty="0" err="1"/>
            <a:t>Geoportal</a:t>
          </a:r>
          <a:endParaRPr lang="ca-ES" sz="900" kern="1200" dirty="0"/>
        </a:p>
      </dsp:txBody>
      <dsp:txXfrm>
        <a:off x="4486805" y="11319"/>
        <a:ext cx="913955" cy="913955"/>
      </dsp:txXfrm>
    </dsp:sp>
    <dsp:sp modelId="{35074002-ED24-43AC-92BB-FA259A676A23}">
      <dsp:nvSpPr>
        <dsp:cNvPr id="0" name=""/>
        <dsp:cNvSpPr/>
      </dsp:nvSpPr>
      <dsp:spPr>
        <a:xfrm>
          <a:off x="1691570" y="1992"/>
          <a:ext cx="4464999" cy="4464999"/>
        </a:xfrm>
        <a:prstGeom prst="circularArrow">
          <a:avLst>
            <a:gd name="adj1" fmla="val 3992"/>
            <a:gd name="adj2" fmla="val 250403"/>
            <a:gd name="adj3" fmla="val 20572699"/>
            <a:gd name="adj4" fmla="val 18983501"/>
            <a:gd name="adj5" fmla="val 465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9809E-1689-4171-ADAE-2D2A5665D397}">
      <dsp:nvSpPr>
        <dsp:cNvPr id="0" name=""/>
        <dsp:cNvSpPr/>
      </dsp:nvSpPr>
      <dsp:spPr>
        <a:xfrm>
          <a:off x="5506518" y="1777514"/>
          <a:ext cx="913955" cy="91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 dirty="0" err="1"/>
            <a:t>Geoportal</a:t>
          </a:r>
          <a:r>
            <a:rPr lang="ca-ES" sz="900" kern="1200" dirty="0"/>
            <a:t> </a:t>
          </a:r>
          <a:br>
            <a:rPr lang="ca-ES" sz="900" kern="1200" dirty="0"/>
          </a:br>
          <a:r>
            <a:rPr lang="ca-ES" sz="900" kern="1200" dirty="0"/>
            <a:t>+</a:t>
          </a:r>
          <a:r>
            <a:rPr lang="ca-ES" sz="900" b="1" i="1" kern="1200" dirty="0"/>
            <a:t>Dades Obertes</a:t>
          </a:r>
        </a:p>
      </dsp:txBody>
      <dsp:txXfrm>
        <a:off x="5506518" y="1777514"/>
        <a:ext cx="913955" cy="913955"/>
      </dsp:txXfrm>
    </dsp:sp>
    <dsp:sp modelId="{1EACD0A1-57DB-440D-B624-6F409A4610C0}">
      <dsp:nvSpPr>
        <dsp:cNvPr id="0" name=""/>
        <dsp:cNvSpPr/>
      </dsp:nvSpPr>
      <dsp:spPr>
        <a:xfrm>
          <a:off x="1691570" y="1992"/>
          <a:ext cx="4464999" cy="4464999"/>
        </a:xfrm>
        <a:prstGeom prst="circularArrow">
          <a:avLst>
            <a:gd name="adj1" fmla="val 3992"/>
            <a:gd name="adj2" fmla="val 250403"/>
            <a:gd name="adj3" fmla="val 2366096"/>
            <a:gd name="adj4" fmla="val 776898"/>
            <a:gd name="adj5" fmla="val 465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E1D91-B485-4BCB-8D27-A2BE06BB21C0}">
      <dsp:nvSpPr>
        <dsp:cNvPr id="0" name=""/>
        <dsp:cNvSpPr/>
      </dsp:nvSpPr>
      <dsp:spPr>
        <a:xfrm>
          <a:off x="4486805" y="3543709"/>
          <a:ext cx="913955" cy="91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 dirty="0" err="1"/>
            <a:t>Geoportal</a:t>
          </a:r>
          <a:br>
            <a:rPr lang="ca-ES" sz="900" kern="1200" dirty="0"/>
          </a:br>
          <a:r>
            <a:rPr lang="ca-ES" sz="900" kern="1200" dirty="0"/>
            <a:t>+</a:t>
          </a:r>
          <a:r>
            <a:rPr lang="ca-ES" sz="900" b="0" i="1" kern="1200" dirty="0"/>
            <a:t>Dades Obertes</a:t>
          </a:r>
          <a:br>
            <a:rPr lang="ca-ES" sz="900" kern="1200" dirty="0"/>
          </a:br>
          <a:r>
            <a:rPr lang="ca-ES" sz="900" kern="1200" dirty="0"/>
            <a:t>+</a:t>
          </a:r>
          <a:r>
            <a:rPr lang="ca-ES" sz="900" b="1" i="1" kern="1200" dirty="0"/>
            <a:t>Transparència</a:t>
          </a:r>
        </a:p>
      </dsp:txBody>
      <dsp:txXfrm>
        <a:off x="4486805" y="3543709"/>
        <a:ext cx="913955" cy="913955"/>
      </dsp:txXfrm>
    </dsp:sp>
    <dsp:sp modelId="{3BFF5081-B4DB-4143-8A08-DEE599732528}">
      <dsp:nvSpPr>
        <dsp:cNvPr id="0" name=""/>
        <dsp:cNvSpPr/>
      </dsp:nvSpPr>
      <dsp:spPr>
        <a:xfrm>
          <a:off x="1691570" y="1992"/>
          <a:ext cx="4464999" cy="4464999"/>
        </a:xfrm>
        <a:prstGeom prst="circularArrow">
          <a:avLst>
            <a:gd name="adj1" fmla="val 3992"/>
            <a:gd name="adj2" fmla="val 250403"/>
            <a:gd name="adj3" fmla="val 6110637"/>
            <a:gd name="adj4" fmla="val 4438960"/>
            <a:gd name="adj5" fmla="val 465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CBF81-2928-44EA-A53C-2AE5EAE6EAF6}">
      <dsp:nvSpPr>
        <dsp:cNvPr id="0" name=""/>
        <dsp:cNvSpPr/>
      </dsp:nvSpPr>
      <dsp:spPr>
        <a:xfrm>
          <a:off x="2447378" y="3543709"/>
          <a:ext cx="913955" cy="91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 dirty="0" err="1"/>
            <a:t>Geoportal</a:t>
          </a:r>
          <a:br>
            <a:rPr lang="ca-ES" sz="900" kern="1200" dirty="0"/>
          </a:br>
          <a:r>
            <a:rPr lang="ca-ES" sz="900" kern="1200" dirty="0"/>
            <a:t>+</a:t>
          </a:r>
          <a:r>
            <a:rPr lang="ca-ES" sz="900" b="0" i="1" kern="1200" dirty="0"/>
            <a:t>Dades Obertes</a:t>
          </a:r>
          <a:br>
            <a:rPr lang="ca-ES" sz="900" kern="1200" dirty="0"/>
          </a:br>
          <a:r>
            <a:rPr lang="ca-ES" sz="900" kern="1200" dirty="0"/>
            <a:t>+Transparència</a:t>
          </a:r>
          <a:br>
            <a:rPr lang="ca-ES" sz="900" kern="1200" dirty="0"/>
          </a:br>
          <a:r>
            <a:rPr lang="ca-ES" sz="900" kern="1200" dirty="0"/>
            <a:t>+</a:t>
          </a:r>
          <a:r>
            <a:rPr lang="ca-ES" sz="900" b="1" i="1" kern="1200" dirty="0"/>
            <a:t>Seu Electrònica</a:t>
          </a:r>
          <a:br>
            <a:rPr lang="ca-ES" sz="900" b="1" i="1" kern="1200" dirty="0"/>
          </a:br>
          <a:r>
            <a:rPr lang="ca-ES" sz="900" b="1" i="1" kern="1200" dirty="0"/>
            <a:t>+Participació Ciutadana</a:t>
          </a:r>
          <a:br>
            <a:rPr lang="ca-ES" sz="900" b="1" i="1" kern="1200" dirty="0"/>
          </a:br>
          <a:r>
            <a:rPr lang="ca-ES" sz="900" b="1" i="1" kern="1200" dirty="0"/>
            <a:t>+Web Municipal</a:t>
          </a:r>
        </a:p>
      </dsp:txBody>
      <dsp:txXfrm>
        <a:off x="2447378" y="3543709"/>
        <a:ext cx="913955" cy="913955"/>
      </dsp:txXfrm>
    </dsp:sp>
    <dsp:sp modelId="{3D5F7438-6FD6-4C1F-BB41-E92846D498F6}">
      <dsp:nvSpPr>
        <dsp:cNvPr id="0" name=""/>
        <dsp:cNvSpPr/>
      </dsp:nvSpPr>
      <dsp:spPr>
        <a:xfrm>
          <a:off x="1691570" y="1992"/>
          <a:ext cx="4464999" cy="4464999"/>
        </a:xfrm>
        <a:prstGeom prst="circularArrow">
          <a:avLst>
            <a:gd name="adj1" fmla="val 3992"/>
            <a:gd name="adj2" fmla="val 250403"/>
            <a:gd name="adj3" fmla="val 9772699"/>
            <a:gd name="adj4" fmla="val 8183501"/>
            <a:gd name="adj5" fmla="val 465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14C0A-BC4F-42EF-915A-249B056D5B89}">
      <dsp:nvSpPr>
        <dsp:cNvPr id="0" name=""/>
        <dsp:cNvSpPr/>
      </dsp:nvSpPr>
      <dsp:spPr>
        <a:xfrm>
          <a:off x="1427665" y="1777514"/>
          <a:ext cx="913955" cy="91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b="1" kern="1200" dirty="0"/>
            <a:t>Formulari de petició de nova informació</a:t>
          </a:r>
          <a:endParaRPr lang="ca-ES" sz="900" kern="1200" dirty="0"/>
        </a:p>
      </dsp:txBody>
      <dsp:txXfrm>
        <a:off x="1427665" y="1777514"/>
        <a:ext cx="913955" cy="913955"/>
      </dsp:txXfrm>
    </dsp:sp>
    <dsp:sp modelId="{D85D7926-19CB-4576-904F-387C8D2A6661}">
      <dsp:nvSpPr>
        <dsp:cNvPr id="0" name=""/>
        <dsp:cNvSpPr/>
      </dsp:nvSpPr>
      <dsp:spPr>
        <a:xfrm>
          <a:off x="1710127" y="-87947"/>
          <a:ext cx="4464999" cy="4464999"/>
        </a:xfrm>
        <a:prstGeom prst="circularArrow">
          <a:avLst>
            <a:gd name="adj1" fmla="val 3992"/>
            <a:gd name="adj2" fmla="val 250403"/>
            <a:gd name="adj3" fmla="val 13108151"/>
            <a:gd name="adj4" fmla="val 11422084"/>
            <a:gd name="adj5" fmla="val 465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D87DD-AE29-4C61-B32D-B2EB04F9BE37}">
      <dsp:nvSpPr>
        <dsp:cNvPr id="0" name=""/>
        <dsp:cNvSpPr/>
      </dsp:nvSpPr>
      <dsp:spPr>
        <a:xfrm>
          <a:off x="2442437" y="0"/>
          <a:ext cx="771488" cy="91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b="1" kern="1200" dirty="0"/>
            <a:t>Intranet privada amb </a:t>
          </a:r>
          <a:r>
            <a:rPr lang="ca-ES" sz="900" b="1" kern="1200" noProof="0" dirty="0"/>
            <a:t>indicadors</a:t>
          </a:r>
          <a:r>
            <a:rPr lang="ca-ES" sz="900" b="1" kern="1200" dirty="0"/>
            <a:t> interactius</a:t>
          </a:r>
          <a:endParaRPr lang="ca-ES" sz="900" b="1" i="1" kern="1200" dirty="0"/>
        </a:p>
      </dsp:txBody>
      <dsp:txXfrm>
        <a:off x="2442437" y="0"/>
        <a:ext cx="771488" cy="913955"/>
      </dsp:txXfrm>
    </dsp:sp>
    <dsp:sp modelId="{C23E62C2-1093-437A-BF7A-5B4B83E96B6B}">
      <dsp:nvSpPr>
        <dsp:cNvPr id="0" name=""/>
        <dsp:cNvSpPr/>
      </dsp:nvSpPr>
      <dsp:spPr>
        <a:xfrm>
          <a:off x="1612576" y="-22428"/>
          <a:ext cx="4464999" cy="4464999"/>
        </a:xfrm>
        <a:prstGeom prst="circularArrow">
          <a:avLst>
            <a:gd name="adj1" fmla="val 3992"/>
            <a:gd name="adj2" fmla="val 250403"/>
            <a:gd name="adj3" fmla="val 17050020"/>
            <a:gd name="adj4" fmla="val 15118346"/>
            <a:gd name="adj5" fmla="val 465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3D9EB-8663-44A0-9C64-4B2B1850312D}">
      <dsp:nvSpPr>
        <dsp:cNvPr id="0" name=""/>
        <dsp:cNvSpPr/>
      </dsp:nvSpPr>
      <dsp:spPr>
        <a:xfrm>
          <a:off x="0" y="0"/>
          <a:ext cx="6087503" cy="7792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Canvi d’infraestructura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000" kern="1200" noProof="0"/>
            <a:t>ArcGis Enterprise 10.7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000" kern="1200" noProof="0"/>
            <a:t>Nova GeoDataBase</a:t>
          </a:r>
        </a:p>
      </dsp:txBody>
      <dsp:txXfrm>
        <a:off x="1295427" y="0"/>
        <a:ext cx="4792075" cy="779264"/>
      </dsp:txXfrm>
    </dsp:sp>
    <dsp:sp modelId="{6843A310-211A-4923-8380-55AFAEFD19B5}">
      <dsp:nvSpPr>
        <dsp:cNvPr id="0" name=""/>
        <dsp:cNvSpPr/>
      </dsp:nvSpPr>
      <dsp:spPr>
        <a:xfrm>
          <a:off x="329790" y="77926"/>
          <a:ext cx="713771" cy="6234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A248D-DF9B-499C-91AF-859B65A199E2}">
      <dsp:nvSpPr>
        <dsp:cNvPr id="0" name=""/>
        <dsp:cNvSpPr/>
      </dsp:nvSpPr>
      <dsp:spPr>
        <a:xfrm>
          <a:off x="0" y="857190"/>
          <a:ext cx="6087503" cy="7792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Dades en temps real</a:t>
          </a:r>
          <a:br>
            <a:rPr lang="ca-ES" sz="1400" kern="1200" noProof="0" dirty="0"/>
          </a:br>
          <a:r>
            <a:rPr lang="ca-ES" sz="1400" kern="1200" noProof="0" dirty="0"/>
            <a:t>Integració amb plataformes </a:t>
          </a:r>
          <a:r>
            <a:rPr lang="ca-ES" sz="1400" i="1" kern="1200" noProof="0" dirty="0" err="1"/>
            <a:t>Smart</a:t>
          </a:r>
          <a:r>
            <a:rPr lang="ca-ES" sz="1400" i="1" kern="1200" noProof="0" dirty="0"/>
            <a:t> City</a:t>
          </a:r>
          <a:br>
            <a:rPr lang="ca-ES" sz="1400" kern="1200" noProof="0" dirty="0"/>
          </a:br>
          <a:r>
            <a:rPr lang="ca-ES" sz="1400" kern="1200" noProof="0" dirty="0"/>
            <a:t>Integració de sensors de la ciutat (</a:t>
          </a:r>
          <a:r>
            <a:rPr lang="ca-ES" sz="1400" kern="1200" noProof="0" dirty="0" err="1"/>
            <a:t>Sentilo</a:t>
          </a:r>
          <a:r>
            <a:rPr lang="ca-ES" sz="1400" kern="1200" noProof="0" dirty="0"/>
            <a:t>)</a:t>
          </a:r>
        </a:p>
      </dsp:txBody>
      <dsp:txXfrm>
        <a:off x="1295427" y="857190"/>
        <a:ext cx="4792075" cy="779264"/>
      </dsp:txXfrm>
    </dsp:sp>
    <dsp:sp modelId="{6EC570BD-59A5-417E-8E83-4182B10CB1D0}">
      <dsp:nvSpPr>
        <dsp:cNvPr id="0" name=""/>
        <dsp:cNvSpPr/>
      </dsp:nvSpPr>
      <dsp:spPr>
        <a:xfrm>
          <a:off x="329790" y="935116"/>
          <a:ext cx="713771" cy="6234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D41E5-A67C-44BD-B51B-97300D579975}">
      <dsp:nvSpPr>
        <dsp:cNvPr id="0" name=""/>
        <dsp:cNvSpPr/>
      </dsp:nvSpPr>
      <dsp:spPr>
        <a:xfrm>
          <a:off x="0" y="1714380"/>
          <a:ext cx="6087503" cy="7792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Autonomia dels departaments</a:t>
          </a:r>
        </a:p>
      </dsp:txBody>
      <dsp:txXfrm>
        <a:off x="1295427" y="1714380"/>
        <a:ext cx="4792075" cy="779264"/>
      </dsp:txXfrm>
    </dsp:sp>
    <dsp:sp modelId="{BF66DF60-E37D-4CCC-B3A4-078EDEA5E53B}">
      <dsp:nvSpPr>
        <dsp:cNvPr id="0" name=""/>
        <dsp:cNvSpPr/>
      </dsp:nvSpPr>
      <dsp:spPr>
        <a:xfrm>
          <a:off x="329790" y="1792307"/>
          <a:ext cx="713771" cy="6234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DBE38-429A-46AD-A966-063FA469344B}">
      <dsp:nvSpPr>
        <dsp:cNvPr id="0" name=""/>
        <dsp:cNvSpPr/>
      </dsp:nvSpPr>
      <dsp:spPr>
        <a:xfrm>
          <a:off x="0" y="2571571"/>
          <a:ext cx="6087503" cy="7792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i="1" kern="1200" noProof="0" dirty="0"/>
            <a:t>“</a:t>
          </a:r>
          <a:r>
            <a:rPr lang="ca-ES" sz="1400" i="1" kern="1200" noProof="0" dirty="0" err="1"/>
            <a:t>Hasta</a:t>
          </a:r>
          <a:r>
            <a:rPr lang="ca-ES" sz="1400" i="1" kern="1200" noProof="0" dirty="0"/>
            <a:t> el </a:t>
          </a:r>
          <a:r>
            <a:rPr lang="ca-ES" sz="1400" i="1" kern="1200" noProof="0" dirty="0" err="1"/>
            <a:t>infinito</a:t>
          </a:r>
          <a:r>
            <a:rPr lang="ca-ES" sz="1400" i="1" kern="1200" noProof="0" dirty="0"/>
            <a:t> y </a:t>
          </a:r>
          <a:r>
            <a:rPr lang="ca-ES" sz="1400" i="1" kern="1200" noProof="0" dirty="0" err="1"/>
            <a:t>más</a:t>
          </a:r>
          <a:r>
            <a:rPr lang="ca-ES" sz="1400" i="1" kern="1200" noProof="0" dirty="0"/>
            <a:t> </a:t>
          </a:r>
          <a:r>
            <a:rPr lang="ca-ES" sz="1400" i="1" kern="1200" noProof="0" dirty="0" err="1"/>
            <a:t>allá</a:t>
          </a:r>
          <a:r>
            <a:rPr lang="ca-ES" sz="1400" i="1" kern="1200" noProof="0" dirty="0"/>
            <a:t>…”</a:t>
          </a:r>
        </a:p>
      </dsp:txBody>
      <dsp:txXfrm>
        <a:off x="1295427" y="2571571"/>
        <a:ext cx="4792075" cy="779264"/>
      </dsp:txXfrm>
    </dsp:sp>
    <dsp:sp modelId="{D29BFF84-BB33-40C9-9733-E86B96C196AE}">
      <dsp:nvSpPr>
        <dsp:cNvPr id="0" name=""/>
        <dsp:cNvSpPr/>
      </dsp:nvSpPr>
      <dsp:spPr>
        <a:xfrm>
          <a:off x="329790" y="2649497"/>
          <a:ext cx="713771" cy="6234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B2CB1-C614-0741-A00B-DD5B52660D94}" type="datetimeFigureOut">
              <a:rPr lang="es-ES"/>
              <a:pPr>
                <a:defRPr/>
              </a:pPr>
              <a:t>30/01/2020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3BC1-1530-F94F-BDC0-0A97EABD8C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58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B9DA-7A7B-2848-96D7-A6C4B9AC9820}" type="datetimeFigureOut">
              <a:rPr lang="es-ES"/>
              <a:pPr>
                <a:defRPr/>
              </a:pPr>
              <a:t>30/01/2020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C859-899D-BB4B-98DE-412B6ACED9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29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A889-EC9F-5A4D-ABD4-17774D385970}" type="datetimeFigureOut">
              <a:rPr lang="es-ES"/>
              <a:pPr>
                <a:defRPr/>
              </a:pPr>
              <a:t>30/01/2020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BD1A-3564-734B-BCB6-13AC7D2BB5B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33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F408-147B-964F-899C-B2689CA92795}" type="datetimeFigureOut">
              <a:rPr lang="es-ES" smtClean="0"/>
              <a:pPr/>
              <a:t>30/01/2020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341-949F-B64D-BBE5-21EDB172F67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576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F408-147B-964F-899C-B2689CA92795}" type="datetimeFigureOut">
              <a:rPr lang="es-ES" smtClean="0"/>
              <a:pPr/>
              <a:t>30/01/2020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341-949F-B64D-BBE5-21EDB172F67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733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F408-147B-964F-899C-B2689CA92795}" type="datetimeFigureOut">
              <a:rPr lang="es-ES" smtClean="0"/>
              <a:pPr/>
              <a:t>30/01/2020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341-949F-B64D-BBE5-21EDB172F67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78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F408-147B-964F-899C-B2689CA92795}" type="datetimeFigureOut">
              <a:rPr lang="es-ES" smtClean="0"/>
              <a:pPr/>
              <a:t>30/01/2020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341-949F-B64D-BBE5-21EDB172F67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209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F408-147B-964F-899C-B2689CA92795}" type="datetimeFigureOut">
              <a:rPr lang="es-ES" smtClean="0"/>
              <a:pPr/>
              <a:t>30/01/2020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341-949F-B64D-BBE5-21EDB172F67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960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F408-147B-964F-899C-B2689CA92795}" type="datetimeFigureOut">
              <a:rPr lang="es-ES" smtClean="0"/>
              <a:pPr/>
              <a:t>30/01/2020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341-949F-B64D-BBE5-21EDB172F67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245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F408-147B-964F-899C-B2689CA92795}" type="datetimeFigureOut">
              <a:rPr lang="es-ES" smtClean="0"/>
              <a:pPr/>
              <a:t>30/01/2020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341-949F-B64D-BBE5-21EDB172F67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641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F408-147B-964F-899C-B2689CA92795}" type="datetimeFigureOut">
              <a:rPr lang="es-ES" smtClean="0"/>
              <a:pPr/>
              <a:t>30/01/2020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341-949F-B64D-BBE5-21EDB172F67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36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BBF7-4077-CB44-89C6-965D7790E4DD}" type="datetimeFigureOut">
              <a:rPr lang="es-ES"/>
              <a:pPr>
                <a:defRPr/>
              </a:pPr>
              <a:t>30/01/2020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6739-2173-F04F-BEDA-A688FEA729D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533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F408-147B-964F-899C-B2689CA92795}" type="datetimeFigureOut">
              <a:rPr lang="es-ES" smtClean="0"/>
              <a:pPr/>
              <a:t>30/01/2020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341-949F-B64D-BBE5-21EDB172F67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638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F408-147B-964F-899C-B2689CA92795}" type="datetimeFigureOut">
              <a:rPr lang="es-ES" smtClean="0"/>
              <a:pPr/>
              <a:t>30/01/2020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341-949F-B64D-BBE5-21EDB172F67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831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F408-147B-964F-899C-B2689CA92795}" type="datetimeFigureOut">
              <a:rPr lang="es-ES" smtClean="0"/>
              <a:pPr/>
              <a:t>30/01/2020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A341-949F-B64D-BBE5-21EDB172F67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7306-FD3D-634F-A7B0-F23CE34742F5}" type="datetimeFigureOut">
              <a:rPr lang="es-ES"/>
              <a:pPr>
                <a:defRPr/>
              </a:pPr>
              <a:t>30/01/2020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734F-1908-0D48-98DA-3F80063CF0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9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0C10-94A3-254F-A23D-759FC8C56A51}" type="datetimeFigureOut">
              <a:rPr lang="es-ES"/>
              <a:pPr>
                <a:defRPr/>
              </a:pPr>
              <a:t>30/01/2020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7953A-6703-7C4B-BAAD-94F5885986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92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6165-D1D7-B94B-8A41-D77B9CD86EFC}" type="datetimeFigureOut">
              <a:rPr lang="es-ES"/>
              <a:pPr>
                <a:defRPr/>
              </a:pPr>
              <a:t>30/01/2020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FF984-C17E-354B-80BB-41D8191729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15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AA5D-FA12-1648-8554-5D8F13E1BC03}" type="datetimeFigureOut">
              <a:rPr lang="es-ES"/>
              <a:pPr>
                <a:defRPr/>
              </a:pPr>
              <a:t>30/01/2020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2127-8BC8-6447-A674-090A021550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99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769F-5CCE-EE49-B01F-BDE77BBF4EA9}" type="datetimeFigureOut">
              <a:rPr lang="es-ES"/>
              <a:pPr>
                <a:defRPr/>
              </a:pPr>
              <a:t>30/01/2020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F48D-CC5B-1442-832D-8CD7B3818B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25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7EEA-35AA-154A-B0FD-5D13C4848692}" type="datetimeFigureOut">
              <a:rPr lang="es-ES"/>
              <a:pPr>
                <a:defRPr/>
              </a:pPr>
              <a:t>30/01/2020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5770-83EC-2D43-9A3E-89570F95F8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68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F04D-E33C-C942-9CEA-041CED227F3E}" type="datetimeFigureOut">
              <a:rPr lang="es-ES"/>
              <a:pPr>
                <a:defRPr/>
              </a:pPr>
              <a:t>30/01/2020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6163-3DC3-6B4A-AE92-4E38837C86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43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2F26DE-E6D5-A441-A557-B7A1C0E7ED92}" type="datetimeFigureOut">
              <a:rPr lang="es-ES"/>
              <a:pPr>
                <a:defRPr/>
              </a:pPr>
              <a:t>30/01/2020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3E618C-7671-3549-A7D6-82AE8805595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7F408-147B-964F-899C-B2689CA92795}" type="datetimeFigureOut">
              <a:rPr lang="es-ES" smtClean="0"/>
              <a:pPr/>
              <a:t>30/01/2020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A341-949F-B64D-BBE5-21EDB172F67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21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openxmlformats.org/officeDocument/2006/relationships/image" Target="../media/image10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diagramData" Target="../diagrams/data1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41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hyperlink" Target="https://360.viladecans.ca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360.viladecans.cat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avarror@viladecans.cat" TargetMode="External"/><Relationship Id="rId4" Type="http://schemas.openxmlformats.org/officeDocument/2006/relationships/hyperlink" Target="mailto:mcasquetl@viladecans.c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5706" y="486296"/>
            <a:ext cx="790723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6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Portal Viladecans 360: </a:t>
            </a:r>
          </a:p>
          <a:p>
            <a:pPr>
              <a:lnSpc>
                <a:spcPct val="80000"/>
              </a:lnSpc>
            </a:pPr>
            <a:r>
              <a:rPr lang="de-DE" sz="36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dades municipals al servei de la ciutadania</a:t>
            </a:r>
            <a:endParaRPr lang="pt-BR" sz="36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n 4" descr="simbol_ppt_Mesa de trabajo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415367"/>
            <a:ext cx="1813560" cy="5181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842" y="2243958"/>
            <a:ext cx="1923837" cy="13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v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6440" y="2361532"/>
            <a:ext cx="2879027" cy="22761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13 Imagen" descr="v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440" y="2361532"/>
            <a:ext cx="2879027" cy="2276155"/>
          </a:xfrm>
          <a:prstGeom prst="rect">
            <a:avLst/>
          </a:prstGeom>
        </p:spPr>
      </p:pic>
      <p:pic>
        <p:nvPicPr>
          <p:cNvPr id="15" name="14 Imagen" descr="v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06440" y="2361532"/>
            <a:ext cx="2879027" cy="2276155"/>
          </a:xfrm>
          <a:prstGeom prst="rect">
            <a:avLst/>
          </a:prstGeom>
        </p:spPr>
      </p:pic>
      <p:pic>
        <p:nvPicPr>
          <p:cNvPr id="16" name="15 Imagen" descr="v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06440" y="2361532"/>
            <a:ext cx="2879027" cy="2276155"/>
          </a:xfrm>
          <a:prstGeom prst="rect">
            <a:avLst/>
          </a:prstGeom>
        </p:spPr>
      </p:pic>
      <p:pic>
        <p:nvPicPr>
          <p:cNvPr id="17" name="16 Imagen" descr="v0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06440" y="2361532"/>
            <a:ext cx="2879027" cy="22761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76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era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9 Imagen" descr="era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Imagen 1" descr="simbol_ppt_Mesa de trabajo 1 copia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415367"/>
            <a:ext cx="181356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3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imbol_ppt_Mesa de trabajo 1 copia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415367"/>
            <a:ext cx="1813560" cy="518160"/>
          </a:xfrm>
          <a:prstGeom prst="rect">
            <a:avLst/>
          </a:prstGeom>
        </p:spPr>
      </p:pic>
      <p:pic>
        <p:nvPicPr>
          <p:cNvPr id="3" name="2 Imagen" descr="web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4120" y="1955297"/>
            <a:ext cx="704116" cy="564149"/>
          </a:xfrm>
          <a:prstGeom prst="rect">
            <a:avLst/>
          </a:prstGeom>
        </p:spPr>
      </p:pic>
      <p:pic>
        <p:nvPicPr>
          <p:cNvPr id="4" name="3 Imagen" descr="web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86" y="1707639"/>
            <a:ext cx="704116" cy="564149"/>
          </a:xfrm>
          <a:prstGeom prst="rect">
            <a:avLst/>
          </a:prstGeom>
        </p:spPr>
      </p:pic>
      <p:pic>
        <p:nvPicPr>
          <p:cNvPr id="5" name="4 Imagen" descr="web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86" y="2416735"/>
            <a:ext cx="704116" cy="564149"/>
          </a:xfrm>
          <a:prstGeom prst="rect">
            <a:avLst/>
          </a:prstGeom>
        </p:spPr>
      </p:pic>
      <p:pic>
        <p:nvPicPr>
          <p:cNvPr id="6" name="5 Imagen" descr="web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7342" y="1391504"/>
            <a:ext cx="704116" cy="564149"/>
          </a:xfrm>
          <a:prstGeom prst="rect">
            <a:avLst/>
          </a:prstGeom>
        </p:spPr>
      </p:pic>
      <p:pic>
        <p:nvPicPr>
          <p:cNvPr id="7" name="6 Imagen" descr="web0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8236" y="2416735"/>
            <a:ext cx="704116" cy="564149"/>
          </a:xfrm>
          <a:prstGeom prst="rect">
            <a:avLst/>
          </a:prstGeom>
        </p:spPr>
      </p:pic>
      <p:pic>
        <p:nvPicPr>
          <p:cNvPr id="8" name="7 Imagen" descr="web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60295" y="2831477"/>
            <a:ext cx="704116" cy="564149"/>
          </a:xfrm>
          <a:prstGeom prst="rect">
            <a:avLst/>
          </a:prstGeom>
        </p:spPr>
      </p:pic>
      <p:pic>
        <p:nvPicPr>
          <p:cNvPr id="9" name="8 Imagen" descr="web0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8236" y="3113551"/>
            <a:ext cx="704116" cy="564149"/>
          </a:xfrm>
          <a:prstGeom prst="rect">
            <a:avLst/>
          </a:prstGeom>
        </p:spPr>
      </p:pic>
      <p:pic>
        <p:nvPicPr>
          <p:cNvPr id="10" name="9 Imagen" descr="web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17041" y="916890"/>
            <a:ext cx="704116" cy="564149"/>
          </a:xfrm>
          <a:prstGeom prst="rect">
            <a:avLst/>
          </a:prstGeom>
        </p:spPr>
      </p:pic>
      <p:pic>
        <p:nvPicPr>
          <p:cNvPr id="11" name="10 Imagen" descr="web0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13689" y="1583322"/>
            <a:ext cx="704116" cy="564149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55299" y="169619"/>
            <a:ext cx="754374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s-ES" sz="1400" dirty="0" err="1">
                <a:latin typeface="+mn-lt"/>
              </a:rPr>
              <a:t>Context</a:t>
            </a:r>
            <a:endParaRPr lang="es-ES" sz="1400" dirty="0">
              <a:latin typeface="+mn-lt"/>
            </a:endParaRPr>
          </a:p>
        </p:txBody>
      </p:sp>
      <p:pic>
        <p:nvPicPr>
          <p:cNvPr id="13" name="12 Imagen" descr="studen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88711" y="1391504"/>
            <a:ext cx="1614724" cy="1614724"/>
          </a:xfrm>
          <a:prstGeom prst="rect">
            <a:avLst/>
          </a:prstGeom>
        </p:spPr>
      </p:pic>
      <p:pic>
        <p:nvPicPr>
          <p:cNvPr id="14" name="13 Imagen" descr="nubepalabras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2475" y="1167415"/>
            <a:ext cx="2163345" cy="2124615"/>
          </a:xfrm>
          <a:prstGeom prst="rect">
            <a:avLst/>
          </a:prstGeom>
        </p:spPr>
      </p:pic>
      <p:pic>
        <p:nvPicPr>
          <p:cNvPr id="15" name="14 Imagen" descr="adm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87012" y="1718753"/>
            <a:ext cx="293147" cy="320708"/>
          </a:xfrm>
          <a:prstGeom prst="rect">
            <a:avLst/>
          </a:prstGeom>
        </p:spPr>
      </p:pic>
      <p:pic>
        <p:nvPicPr>
          <p:cNvPr id="16" name="15 Imagen" descr="adm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3797094" y="1395788"/>
            <a:ext cx="293147" cy="320708"/>
          </a:xfrm>
          <a:prstGeom prst="rect">
            <a:avLst/>
          </a:prstGeom>
        </p:spPr>
      </p:pic>
      <p:pic>
        <p:nvPicPr>
          <p:cNvPr id="17" name="16 Imagen" descr="int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36279" y="1167415"/>
            <a:ext cx="293147" cy="320708"/>
          </a:xfrm>
          <a:prstGeom prst="rect">
            <a:avLst/>
          </a:prstGeom>
        </p:spPr>
      </p:pic>
      <p:pic>
        <p:nvPicPr>
          <p:cNvPr id="18" name="17 Imagen" descr="int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84512" y="1202589"/>
            <a:ext cx="293147" cy="320708"/>
          </a:xfrm>
          <a:prstGeom prst="rect">
            <a:avLst/>
          </a:prstGeom>
        </p:spPr>
      </p:pic>
      <p:pic>
        <p:nvPicPr>
          <p:cNvPr id="19" name="18 Imagen" descr="interrogacion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68721" y="1782725"/>
            <a:ext cx="293147" cy="320708"/>
          </a:xfrm>
          <a:prstGeom prst="rect">
            <a:avLst/>
          </a:prstGeom>
        </p:spPr>
      </p:pic>
      <p:pic>
        <p:nvPicPr>
          <p:cNvPr id="20" name="19 Imagen" descr="Recurso 1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996185" y="1323125"/>
            <a:ext cx="293147" cy="320708"/>
          </a:xfrm>
          <a:prstGeom prst="rect">
            <a:avLst/>
          </a:prstGeom>
        </p:spPr>
      </p:pic>
      <p:pic>
        <p:nvPicPr>
          <p:cNvPr id="21" name="20 Imagen" descr="keyword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161868" y="2773552"/>
            <a:ext cx="689957" cy="685398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3130036" y="169619"/>
            <a:ext cx="536384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s-ES" dirty="0" err="1"/>
              <a:t>Ens</a:t>
            </a:r>
            <a:r>
              <a:rPr lang="es-ES" dirty="0"/>
              <a:t> </a:t>
            </a:r>
            <a:r>
              <a:rPr lang="es-ES" dirty="0" err="1"/>
              <a:t>plantegem</a:t>
            </a:r>
            <a:r>
              <a:rPr lang="es-ES" dirty="0"/>
              <a:t> que les </a:t>
            </a:r>
            <a:r>
              <a:rPr lang="es-ES" dirty="0" err="1"/>
              <a:t>dades</a:t>
            </a:r>
            <a:r>
              <a:rPr lang="es-ES" dirty="0"/>
              <a:t> </a:t>
            </a:r>
            <a:r>
              <a:rPr lang="es-ES" dirty="0" err="1"/>
              <a:t>municipals</a:t>
            </a:r>
            <a:r>
              <a:rPr lang="es-ES" dirty="0"/>
              <a:t> </a:t>
            </a:r>
            <a:r>
              <a:rPr lang="es-ES" dirty="0" err="1"/>
              <a:t>haurien</a:t>
            </a:r>
            <a:r>
              <a:rPr lang="es-ES" dirty="0"/>
              <a:t> de ser</a:t>
            </a:r>
            <a:endParaRPr lang="es-ES" dirty="0">
              <a:latin typeface="+mn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282033" y="3793222"/>
            <a:ext cx="760144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s-ES" sz="1400" dirty="0" err="1">
                <a:latin typeface="+mn-lt"/>
              </a:rPr>
              <a:t>Ràpides</a:t>
            </a:r>
            <a:endParaRPr lang="es-ES" sz="1400" dirty="0">
              <a:latin typeface="+mn-lt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955778" y="3793222"/>
            <a:ext cx="1265924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s-ES" sz="1400" dirty="0">
                <a:latin typeface="+mn-lt"/>
              </a:rPr>
              <a:t>Comprensibles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161868" y="3793222"/>
            <a:ext cx="691215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s-ES" sz="1400" dirty="0"/>
              <a:t>Fiables</a:t>
            </a:r>
            <a:endParaRPr lang="es-ES" sz="1400" dirty="0">
              <a:latin typeface="+mn-lt"/>
            </a:endParaRPr>
          </a:p>
        </p:txBody>
      </p:sp>
      <p:pic>
        <p:nvPicPr>
          <p:cNvPr id="26" name="25 Imagen" descr="blanco50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-13034" y="866834"/>
            <a:ext cx="9144000" cy="288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3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viladecans_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6" y="0"/>
            <a:ext cx="9144000" cy="370576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77223" y="2636726"/>
            <a:ext cx="4140108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s-E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donis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més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voltes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aquí </a:t>
            </a:r>
            <a:r>
              <a:rPr lang="es-E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tens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s-E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nostra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</a:t>
            </a:r>
            <a:r>
              <a:rPr lang="es-E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es-ES" sz="14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4 Imagen" descr="buscado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1878">
            <a:off x="450372" y="3352980"/>
            <a:ext cx="835606" cy="36240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5 Imagen" descr="buscado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4736" y="3500194"/>
            <a:ext cx="890601" cy="566216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6 Imagen" descr="buscador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8777" y="3415674"/>
            <a:ext cx="713276" cy="823010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1085421" y="3004543"/>
            <a:ext cx="73991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s-ES" sz="1400" dirty="0" err="1">
                <a:latin typeface="+mn-lt"/>
              </a:rPr>
              <a:t>Ràpida</a:t>
            </a:r>
            <a:endParaRPr lang="es-ES" sz="1400" dirty="0"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89984" y="3004543"/>
            <a:ext cx="128311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s-ES" sz="1400" dirty="0">
                <a:latin typeface="+mn-lt"/>
              </a:rPr>
              <a:t>Comprensible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006476" y="3004543"/>
            <a:ext cx="70236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s-ES" sz="1400" dirty="0"/>
              <a:t>Fiable</a:t>
            </a:r>
            <a:endParaRPr lang="es-ES" sz="1400" dirty="0">
              <a:latin typeface="+mn-lt"/>
            </a:endParaRPr>
          </a:p>
        </p:txBody>
      </p:sp>
      <p:pic>
        <p:nvPicPr>
          <p:cNvPr id="11" name="10 Imagen" descr="Seccions Censals (Dades lineals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7025" y="3412685"/>
            <a:ext cx="879241" cy="586160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11 Imagen" descr="Pressupost Municip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18424" y="3415674"/>
            <a:ext cx="976104" cy="650736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12 Imagen" descr="Població per Barris, Districtes i Seccions Censals (Mapa interactiu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93857" y="3705765"/>
            <a:ext cx="879241" cy="586160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13 Imagen" descr="Portal Seu Electrònic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30297" y="3602262"/>
            <a:ext cx="976104" cy="650736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" descr="simbol_ppt_Mesa de trabajo 1 copia 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415367"/>
            <a:ext cx="1813560" cy="518160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2286000" y="1642587"/>
            <a:ext cx="6149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Una porta </a:t>
            </a:r>
            <a:r>
              <a:rPr lang="es-ES" dirty="0" err="1"/>
              <a:t>d’entrada</a:t>
            </a:r>
            <a:r>
              <a:rPr lang="es-ES" dirty="0"/>
              <a:t> a la </a:t>
            </a:r>
            <a:r>
              <a:rPr lang="es-ES" dirty="0" err="1"/>
              <a:t>informació</a:t>
            </a:r>
            <a:r>
              <a:rPr lang="es-ES" dirty="0"/>
              <a:t> del </a:t>
            </a:r>
            <a:r>
              <a:rPr lang="es-ES" dirty="0" err="1"/>
              <a:t>municipi</a:t>
            </a:r>
            <a:r>
              <a:rPr lang="es-ES" dirty="0"/>
              <a:t> </a:t>
            </a:r>
            <a:r>
              <a:rPr lang="es-ES" dirty="0" err="1"/>
              <a:t>categoritzada</a:t>
            </a:r>
            <a:r>
              <a:rPr lang="es-ES" dirty="0"/>
              <a:t> de forma </a:t>
            </a:r>
            <a:r>
              <a:rPr lang="es-ES" dirty="0" err="1"/>
              <a:t>senzilla</a:t>
            </a:r>
            <a:r>
              <a:rPr lang="es-ES" dirty="0"/>
              <a:t> i amigable</a:t>
            </a:r>
          </a:p>
          <a:p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40231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641798" y="343076"/>
          <a:ext cx="7848140" cy="446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28834" y="475250"/>
            <a:ext cx="1261937" cy="574669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Imagen 1" descr="simbol_ppt_Mesa de trabajo 1 copia 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415367"/>
            <a:ext cx="1813560" cy="51816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1617" y="167473"/>
            <a:ext cx="137721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s-ES" sz="1400" dirty="0">
                <a:solidFill>
                  <a:srgbClr val="FF0000"/>
                </a:solidFill>
                <a:latin typeface="+mn-lt"/>
              </a:rPr>
              <a:t>I </a:t>
            </a:r>
            <a:r>
              <a:rPr lang="es-ES" sz="1400" dirty="0" err="1">
                <a:solidFill>
                  <a:srgbClr val="FF0000"/>
                </a:solidFill>
                <a:latin typeface="+mn-lt"/>
              </a:rPr>
              <a:t>com</a:t>
            </a:r>
            <a:r>
              <a:rPr lang="es-ES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l’hem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creat</a:t>
            </a:r>
            <a:r>
              <a:rPr lang="es-ES" sz="1400" dirty="0">
                <a:latin typeface="+mn-lt"/>
              </a:rPr>
              <a:t>?</a:t>
            </a:r>
          </a:p>
        </p:txBody>
      </p:sp>
      <p:pic>
        <p:nvPicPr>
          <p:cNvPr id="5" name="4 Imagen" descr="geoporta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67746" y="321362"/>
            <a:ext cx="1331134" cy="892242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5 Imagen" descr="opendat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1873" y="2196277"/>
            <a:ext cx="1294964" cy="810478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6 Imagen" descr="transparenci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99178" y="4076288"/>
            <a:ext cx="1042695" cy="857239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15 Imagen" descr="webmunicipa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28834" y="3214159"/>
            <a:ext cx="582741" cy="537599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16 Imagen" descr="sed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29848" y="3751758"/>
            <a:ext cx="563454" cy="558900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17 Imagen" descr="participacioCiutadan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11575" y="4252228"/>
            <a:ext cx="631634" cy="383525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18 Imagen" descr="portal_redondo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59216" y="1361421"/>
            <a:ext cx="2425567" cy="242065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19 Imagen" descr="logo_femp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798880" y="3214159"/>
            <a:ext cx="510533" cy="4148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14540" y="1631112"/>
            <a:ext cx="676820" cy="1130330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20 Imagen" descr="privado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11575" y="343076"/>
            <a:ext cx="755615" cy="396696"/>
          </a:xfrm>
          <a:prstGeom prst="rect">
            <a:avLst/>
          </a:prstGeom>
        </p:spPr>
      </p:pic>
      <p:pic>
        <p:nvPicPr>
          <p:cNvPr id="3078" name="Picture 6" descr="Resultado de imagen de esri&quot;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855720" y="321362"/>
            <a:ext cx="1409700" cy="728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40231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F2D2DC-0E12-42E9-A850-12BD5CBDE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BF2D2DC-0E12-42E9-A850-12BD5CBDE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074002-ED24-43AC-92BB-FA259A676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35074002-ED24-43AC-92BB-FA259A676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19809E-1689-4171-ADAE-2D2A5665D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7E19809E-1689-4171-ADAE-2D2A5665D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ACD0A1-57DB-440D-B624-6F409A461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1EACD0A1-57DB-440D-B624-6F409A461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8E1D91-B485-4BCB-8D27-A2BE06BB2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C88E1D91-B485-4BCB-8D27-A2BE06BB2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FF5081-B4DB-4143-8A08-DEE59973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3BFF5081-B4DB-4143-8A08-DEE599732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BCBF81-2928-44EA-A53C-2AE5EAE6E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9ABCBF81-2928-44EA-A53C-2AE5EAE6E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5F7438-6FD6-4C1F-BB41-E92846D49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3D5F7438-6FD6-4C1F-BB41-E92846D49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14C0A-BC4F-42EF-915A-249B056D5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2FD14C0A-BC4F-42EF-915A-249B056D5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5D7926-19CB-4576-904F-387C8D2A6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D85D7926-19CB-4576-904F-387C8D2A6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DD87DD-AE29-4C61-B32D-B2EB04F9B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DCDD87DD-AE29-4C61-B32D-B2EB04F9B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3E62C2-1093-437A-BF7A-5B4B83E96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C23E62C2-1093-437A-BF7A-5B4B83E96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viladecans_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6" y="0"/>
            <a:ext cx="9144000" cy="3705765"/>
          </a:xfrm>
          <a:prstGeom prst="rect">
            <a:avLst/>
          </a:prstGeom>
        </p:spPr>
      </p:pic>
      <p:pic>
        <p:nvPicPr>
          <p:cNvPr id="2" name="Imagen 1" descr="simbol_ppt_Mesa de trabajo 1 copia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415367"/>
            <a:ext cx="1813560" cy="518160"/>
          </a:xfrm>
          <a:prstGeom prst="rect">
            <a:avLst/>
          </a:prstGeom>
        </p:spPr>
      </p:pic>
      <p:sp>
        <p:nvSpPr>
          <p:cNvPr id="3" name="CuadroTexto 22">
            <a:extLst>
              <a:ext uri="{FF2B5EF4-FFF2-40B4-BE49-F238E27FC236}">
                <a16:creationId xmlns:a16="http://schemas.microsoft.com/office/drawing/2014/main" id="{6E77418E-AB79-A24B-B4AB-A08F43B8C078}"/>
              </a:ext>
            </a:extLst>
          </p:cNvPr>
          <p:cNvSpPr txBox="1"/>
          <p:nvPr/>
        </p:nvSpPr>
        <p:spPr>
          <a:xfrm>
            <a:off x="3171366" y="290584"/>
            <a:ext cx="280126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E3004C"/>
                </a:solidFill>
                <a:hlinkClick r:id="rId4"/>
              </a:rPr>
              <a:t>https://360.viladecans.cat/</a:t>
            </a:r>
            <a:endParaRPr lang="es-ES" dirty="0">
              <a:solidFill>
                <a:srgbClr val="E3004C"/>
              </a:solidFill>
              <a:latin typeface="+mn-lt"/>
            </a:endParaRPr>
          </a:p>
        </p:txBody>
      </p:sp>
      <p:pic>
        <p:nvPicPr>
          <p:cNvPr id="4" name="Imagen 7" descr="Imagen que contiene objeto, reloj, firmar&#10;&#10;Descripción generada automáticamente">
            <a:hlinkClick r:id="rId4"/>
            <a:extLst>
              <a:ext uri="{FF2B5EF4-FFF2-40B4-BE49-F238E27FC236}">
                <a16:creationId xmlns:a16="http://schemas.microsoft.com/office/drawing/2014/main" id="{BEBF8CF5-B986-7841-B527-BC495F86A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777" y="1861807"/>
            <a:ext cx="1999847" cy="230171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1617" y="167473"/>
            <a:ext cx="2643983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s-ES" sz="1400" dirty="0" err="1">
                <a:latin typeface="+mn-lt"/>
              </a:rPr>
              <a:t>Us</a:t>
            </a:r>
            <a:r>
              <a:rPr lang="es-ES" sz="1400" dirty="0">
                <a:latin typeface="+mn-lt"/>
              </a:rPr>
              <a:t> </a:t>
            </a:r>
            <a:r>
              <a:rPr lang="es-ES" sz="1400" dirty="0" err="1">
                <a:latin typeface="+mn-lt"/>
              </a:rPr>
              <a:t>convidem</a:t>
            </a:r>
            <a:r>
              <a:rPr lang="es-ES" sz="1400" dirty="0">
                <a:latin typeface="+mn-lt"/>
              </a:rPr>
              <a:t> a </a:t>
            </a:r>
            <a:r>
              <a:rPr lang="es-ES" sz="1400" dirty="0" err="1">
                <a:latin typeface="+mn-lt"/>
              </a:rPr>
              <a:t>descobrir</a:t>
            </a:r>
            <a:r>
              <a:rPr lang="es-ES" sz="1400" dirty="0">
                <a:latin typeface="+mn-lt"/>
              </a:rPr>
              <a:t> Viladecans 360 a:</a:t>
            </a:r>
          </a:p>
        </p:txBody>
      </p:sp>
    </p:spTree>
    <p:extLst>
      <p:ext uri="{BB962C8B-B14F-4D97-AF65-F5344CB8AC3E}">
        <p14:creationId xmlns:p14="http://schemas.microsoft.com/office/powerpoint/2010/main" val="3644023185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futur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2" name="Imagen 1" descr="simbol_ppt_Mesa de trabajo 1 copia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4415367"/>
            <a:ext cx="1813560" cy="518160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/>
        </p:nvGraphicFramePr>
        <p:xfrm>
          <a:off x="1991360" y="579120"/>
          <a:ext cx="6087503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51617" y="167473"/>
            <a:ext cx="1377217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s-ES" sz="1400" dirty="0" err="1">
                <a:solidFill>
                  <a:schemeClr val="bg1"/>
                </a:solidFill>
                <a:latin typeface="+mn-lt"/>
              </a:rPr>
              <a:t>Com</a:t>
            </a:r>
            <a:r>
              <a:rPr lang="es-ES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+mn-lt"/>
              </a:rPr>
              <a:t>tenim</a:t>
            </a:r>
            <a:r>
              <a:rPr lang="es-ES" sz="1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+mn-lt"/>
              </a:rPr>
              <a:t>previst</a:t>
            </a:r>
            <a:r>
              <a:rPr lang="es-ES" sz="1400" dirty="0">
                <a:solidFill>
                  <a:schemeClr val="bg1"/>
                </a:solidFill>
                <a:latin typeface="+mn-lt"/>
              </a:rPr>
              <a:t> evolucionar el Viladecans 360?</a:t>
            </a:r>
          </a:p>
        </p:txBody>
      </p:sp>
    </p:spTree>
    <p:extLst>
      <p:ext uri="{BB962C8B-B14F-4D97-AF65-F5344CB8AC3E}">
        <p14:creationId xmlns:p14="http://schemas.microsoft.com/office/powerpoint/2010/main" val="364402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43A310-211A-4923-8380-55AFAEFD1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843A310-211A-4923-8380-55AFAEFD1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23D9EB-8663-44A0-9C64-4B2B18503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BC23D9EB-8663-44A0-9C64-4B2B18503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C570BD-59A5-417E-8E83-4182B10CB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6EC570BD-59A5-417E-8E83-4182B10CB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FA248D-DF9B-499C-91AF-859B65A19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C7FA248D-DF9B-499C-91AF-859B65A19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66DF60-E37D-4CCC-B3A4-078EDEA5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BF66DF60-E37D-4CCC-B3A4-078EDEA5E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0D41E5-A67C-44BD-B51B-97300D579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E0D41E5-A67C-44BD-B51B-97300D579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9BFF84-BB33-40C9-9733-E86B96C1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29BFF84-BB33-40C9-9733-E86B96C19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DDBE38-429A-46AD-A966-063FA4693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6ADDBE38-429A-46AD-A966-063FA4693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A983CAB-5507-FD43-9482-E9B3D1A83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91" y="23057"/>
            <a:ext cx="9144000" cy="5143500"/>
          </a:xfrm>
          <a:prstGeom prst="rect">
            <a:avLst/>
          </a:prstGeom>
        </p:spPr>
      </p:pic>
      <p:sp>
        <p:nvSpPr>
          <p:cNvPr id="3" name="CuadroTexto 22">
            <a:extLst>
              <a:ext uri="{FF2B5EF4-FFF2-40B4-BE49-F238E27FC236}">
                <a16:creationId xmlns:a16="http://schemas.microsoft.com/office/drawing/2014/main" id="{6E77418E-AB79-A24B-B4AB-A08F43B8C078}"/>
              </a:ext>
            </a:extLst>
          </p:cNvPr>
          <p:cNvSpPr txBox="1"/>
          <p:nvPr/>
        </p:nvSpPr>
        <p:spPr>
          <a:xfrm>
            <a:off x="2963627" y="4466042"/>
            <a:ext cx="248476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https://360.viladecans.cat/</a:t>
            </a:r>
            <a:endParaRPr lang="es-ES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5" name="CuadroTexto 22">
            <a:extLst>
              <a:ext uri="{FF2B5EF4-FFF2-40B4-BE49-F238E27FC236}">
                <a16:creationId xmlns:a16="http://schemas.microsoft.com/office/drawing/2014/main" id="{6E77418E-AB79-A24B-B4AB-A08F43B8C078}"/>
              </a:ext>
            </a:extLst>
          </p:cNvPr>
          <p:cNvSpPr txBox="1"/>
          <p:nvPr/>
        </p:nvSpPr>
        <p:spPr>
          <a:xfrm>
            <a:off x="6631023" y="3179113"/>
            <a:ext cx="2484761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600" b="1" u="sng" dirty="0" err="1">
                <a:solidFill>
                  <a:schemeClr val="bg1"/>
                </a:solidFill>
                <a:latin typeface="+mn-lt"/>
              </a:rPr>
              <a:t>Dades</a:t>
            </a:r>
            <a:r>
              <a:rPr lang="es-ES" sz="1600" b="1" u="sng" dirty="0">
                <a:solidFill>
                  <a:schemeClr val="bg1"/>
                </a:solidFill>
                <a:latin typeface="+mn-lt"/>
              </a:rPr>
              <a:t> de contacte</a:t>
            </a:r>
            <a:r>
              <a:rPr lang="es-ES" sz="1600" b="1" u="sng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628100" y="3497042"/>
            <a:ext cx="25426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b="1" dirty="0">
                <a:solidFill>
                  <a:schemeClr val="bg1"/>
                </a:solidFill>
              </a:rPr>
              <a:t>Miquel Casquet Latorre </a:t>
            </a:r>
          </a:p>
          <a:p>
            <a:r>
              <a:rPr lang="ca-ES" sz="1200" dirty="0" err="1">
                <a:hlinkClick r:id="rId4"/>
              </a:rPr>
              <a:t>mcasquetl</a:t>
            </a:r>
            <a:r>
              <a:rPr lang="ca-ES" sz="1200" dirty="0">
                <a:hlinkClick r:id="rId4"/>
              </a:rPr>
              <a:t>@</a:t>
            </a:r>
            <a:r>
              <a:rPr lang="ca-ES" sz="1200" dirty="0" err="1">
                <a:hlinkClick r:id="rId4"/>
              </a:rPr>
              <a:t>viladecans.cat</a:t>
            </a:r>
            <a:endParaRPr lang="ca-ES" sz="1200" dirty="0"/>
          </a:p>
          <a:p>
            <a:r>
              <a:rPr lang="ca-ES" sz="900" b="1" dirty="0">
                <a:solidFill>
                  <a:schemeClr val="bg1"/>
                </a:solidFill>
              </a:rPr>
              <a:t>Cap de la Unitat de Desenvolupament Tecnològic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641853" y="4193460"/>
            <a:ext cx="213391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b="1" dirty="0">
                <a:solidFill>
                  <a:schemeClr val="bg1"/>
                </a:solidFill>
              </a:rPr>
              <a:t>Isabel Navarro </a:t>
            </a:r>
            <a:r>
              <a:rPr lang="ca-ES" sz="1200" b="1" dirty="0" err="1">
                <a:solidFill>
                  <a:schemeClr val="bg1"/>
                </a:solidFill>
              </a:rPr>
              <a:t>Rivas</a:t>
            </a:r>
            <a:endParaRPr lang="ca-ES" sz="1200" b="1" dirty="0">
              <a:solidFill>
                <a:schemeClr val="bg1"/>
              </a:solidFill>
            </a:endParaRPr>
          </a:p>
          <a:p>
            <a:r>
              <a:rPr lang="ca-ES" sz="1200" dirty="0">
                <a:solidFill>
                  <a:schemeClr val="bg1"/>
                </a:solidFill>
                <a:hlinkClick r:id="rId5"/>
              </a:rPr>
              <a:t>inavarror@</a:t>
            </a:r>
            <a:r>
              <a:rPr lang="ca-ES" sz="1200" dirty="0" err="1">
                <a:solidFill>
                  <a:schemeClr val="bg1"/>
                </a:solidFill>
                <a:hlinkClick r:id="rId5"/>
              </a:rPr>
              <a:t>viladecans.cat</a:t>
            </a:r>
            <a:endParaRPr lang="ca-ES" sz="1200" dirty="0">
              <a:solidFill>
                <a:schemeClr val="bg1"/>
              </a:solidFill>
            </a:endParaRPr>
          </a:p>
          <a:p>
            <a:r>
              <a:rPr lang="ca-ES" sz="900" b="1" dirty="0">
                <a:solidFill>
                  <a:schemeClr val="bg1"/>
                </a:solidFill>
              </a:rPr>
              <a:t>Tècnica de Desenvolupament Tecnològic</a:t>
            </a:r>
          </a:p>
        </p:txBody>
      </p:sp>
    </p:spTree>
    <p:extLst>
      <p:ext uri="{BB962C8B-B14F-4D97-AF65-F5344CB8AC3E}">
        <p14:creationId xmlns:p14="http://schemas.microsoft.com/office/powerpoint/2010/main" val="122085690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predeterminado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695</TotalTime>
  <Words>206</Words>
  <Application>Microsoft Office PowerPoint</Application>
  <PresentationFormat>Presentació en pantalla (16:9)</PresentationFormat>
  <Paragraphs>37</Paragraphs>
  <Slides>8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Roboto</vt:lpstr>
      <vt:lpstr>Tema predeterminado</vt:lpstr>
      <vt:lpstr>Diseño personalizado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Andreu Pimentel Rodriguez</dc:creator>
  <cp:lastModifiedBy>Fundacio Pi i Sunyer</cp:lastModifiedBy>
  <cp:revision>114</cp:revision>
  <dcterms:created xsi:type="dcterms:W3CDTF">2019-02-25T15:33:37Z</dcterms:created>
  <dcterms:modified xsi:type="dcterms:W3CDTF">2020-01-30T08:27:41Z</dcterms:modified>
</cp:coreProperties>
</file>