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7" r:id="rId4"/>
    <p:sldId id="267" r:id="rId5"/>
    <p:sldId id="262" r:id="rId6"/>
    <p:sldId id="259" r:id="rId7"/>
    <p:sldId id="265" r:id="rId8"/>
    <p:sldId id="260" r:id="rId9"/>
    <p:sldId id="266" r:id="rId10"/>
    <p:sldId id="264" r:id="rId11"/>
  </p:sldIdLst>
  <p:sldSz cx="12192000" cy="6858000"/>
  <p:notesSz cx="6858000" cy="9144000"/>
  <p:defaultTextStyle>
    <a:defPPr>
      <a:defRPr lang="ca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78" autoAdjust="0"/>
    <p:restoredTop sz="94660"/>
  </p:normalViewPr>
  <p:slideViewPr>
    <p:cSldViewPr snapToGrid="0">
      <p:cViewPr varScale="1">
        <p:scale>
          <a:sx n="86" d="100"/>
          <a:sy n="86" d="100"/>
        </p:scale>
        <p:origin x="514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exandra Dominguez Riera" userId="c5424b06-d798-4def-ad7c-3f40781c2a46" providerId="ADAL" clId="{49738E41-82CC-42BA-8B83-ADAA98EA27D9}"/>
    <pc:docChg chg="custSel modSld">
      <pc:chgData name="Alexandra Dominguez Riera" userId="c5424b06-d798-4def-ad7c-3f40781c2a46" providerId="ADAL" clId="{49738E41-82CC-42BA-8B83-ADAA98EA27D9}" dt="2024-02-20T13:43:59.639" v="205" actId="113"/>
      <pc:docMkLst>
        <pc:docMk/>
      </pc:docMkLst>
      <pc:sldChg chg="addSp delSp modSp mod">
        <pc:chgData name="Alexandra Dominguez Riera" userId="c5424b06-d798-4def-ad7c-3f40781c2a46" providerId="ADAL" clId="{49738E41-82CC-42BA-8B83-ADAA98EA27D9}" dt="2024-02-20T13:43:59.639" v="205" actId="113"/>
        <pc:sldMkLst>
          <pc:docMk/>
          <pc:sldMk cId="615680271" sldId="262"/>
        </pc:sldMkLst>
        <pc:spChg chg="mod">
          <ac:chgData name="Alexandra Dominguez Riera" userId="c5424b06-d798-4def-ad7c-3f40781c2a46" providerId="ADAL" clId="{49738E41-82CC-42BA-8B83-ADAA98EA27D9}" dt="2024-02-20T13:43:59.639" v="205" actId="113"/>
          <ac:spMkLst>
            <pc:docMk/>
            <pc:sldMk cId="615680271" sldId="262"/>
            <ac:spMk id="4" creationId="{E9DD0484-0918-0199-039F-88C571A1B2C0}"/>
          </ac:spMkLst>
        </pc:spChg>
        <pc:picChg chg="del mod">
          <ac:chgData name="Alexandra Dominguez Riera" userId="c5424b06-d798-4def-ad7c-3f40781c2a46" providerId="ADAL" clId="{49738E41-82CC-42BA-8B83-ADAA98EA27D9}" dt="2024-02-20T13:10:39.743" v="151" actId="478"/>
          <ac:picMkLst>
            <pc:docMk/>
            <pc:sldMk cId="615680271" sldId="262"/>
            <ac:picMk id="5" creationId="{4394E7FA-B78B-3E8F-401F-B3B7EDABDDCD}"/>
          </ac:picMkLst>
        </pc:picChg>
        <pc:picChg chg="del mod">
          <ac:chgData name="Alexandra Dominguez Riera" userId="c5424b06-d798-4def-ad7c-3f40781c2a46" providerId="ADAL" clId="{49738E41-82CC-42BA-8B83-ADAA98EA27D9}" dt="2024-02-20T13:09:16.766" v="9" actId="478"/>
          <ac:picMkLst>
            <pc:docMk/>
            <pc:sldMk cId="615680271" sldId="262"/>
            <ac:picMk id="9" creationId="{B71F4480-492C-BE7E-17D8-D2FD78B4BE5A}"/>
          </ac:picMkLst>
        </pc:picChg>
        <pc:picChg chg="del">
          <ac:chgData name="Alexandra Dominguez Riera" userId="c5424b06-d798-4def-ad7c-3f40781c2a46" providerId="ADAL" clId="{49738E41-82CC-42BA-8B83-ADAA98EA27D9}" dt="2024-02-20T13:21:20.100" v="170" actId="478"/>
          <ac:picMkLst>
            <pc:docMk/>
            <pc:sldMk cId="615680271" sldId="262"/>
            <ac:picMk id="12" creationId="{BC89E02F-6546-2090-1E08-A850F65B3972}"/>
          </ac:picMkLst>
        </pc:picChg>
        <pc:picChg chg="add mod">
          <ac:chgData name="Alexandra Dominguez Riera" userId="c5424b06-d798-4def-ad7c-3f40781c2a46" providerId="ADAL" clId="{49738E41-82CC-42BA-8B83-ADAA98EA27D9}" dt="2024-02-20T13:43:29.689" v="198" actId="14100"/>
          <ac:picMkLst>
            <pc:docMk/>
            <pc:sldMk cId="615680271" sldId="262"/>
            <ac:picMk id="14" creationId="{6EAC6B82-A4D3-3AA1-782F-46DB1DAD686F}"/>
          </ac:picMkLst>
        </pc:picChg>
        <pc:picChg chg="add mod">
          <ac:chgData name="Alexandra Dominguez Riera" userId="c5424b06-d798-4def-ad7c-3f40781c2a46" providerId="ADAL" clId="{49738E41-82CC-42BA-8B83-ADAA98EA27D9}" dt="2024-02-20T13:43:25.554" v="197" actId="14100"/>
          <ac:picMkLst>
            <pc:docMk/>
            <pc:sldMk cId="615680271" sldId="262"/>
            <ac:picMk id="16" creationId="{1A87E93E-4920-F1D9-BB2F-A7A10E3CED5F}"/>
          </ac:picMkLst>
        </pc:picChg>
        <pc:picChg chg="add mod">
          <ac:chgData name="Alexandra Dominguez Riera" userId="c5424b06-d798-4def-ad7c-3f40781c2a46" providerId="ADAL" clId="{49738E41-82CC-42BA-8B83-ADAA98EA27D9}" dt="2024-02-20T13:37:08.601" v="186" actId="1076"/>
          <ac:picMkLst>
            <pc:docMk/>
            <pc:sldMk cId="615680271" sldId="262"/>
            <ac:picMk id="18" creationId="{26A074D0-8EF1-5BF3-0C95-D870B61A63C7}"/>
          </ac:picMkLst>
        </pc:picChg>
        <pc:picChg chg="add mod">
          <ac:chgData name="Alexandra Dominguez Riera" userId="c5424b06-d798-4def-ad7c-3f40781c2a46" providerId="ADAL" clId="{49738E41-82CC-42BA-8B83-ADAA98EA27D9}" dt="2024-02-20T13:37:14.776" v="188" actId="1076"/>
          <ac:picMkLst>
            <pc:docMk/>
            <pc:sldMk cId="615680271" sldId="262"/>
            <ac:picMk id="20" creationId="{4BC23C60-09D6-D74D-0916-A948ABC39542}"/>
          </ac:picMkLst>
        </pc:picChg>
        <pc:picChg chg="add mod">
          <ac:chgData name="Alexandra Dominguez Riera" userId="c5424b06-d798-4def-ad7c-3f40781c2a46" providerId="ADAL" clId="{49738E41-82CC-42BA-8B83-ADAA98EA27D9}" dt="2024-02-20T13:41:28.513" v="193" actId="14100"/>
          <ac:picMkLst>
            <pc:docMk/>
            <pc:sldMk cId="615680271" sldId="262"/>
            <ac:picMk id="22" creationId="{8AA395FC-12A3-0BCC-3F09-68E9E8CB07A4}"/>
          </ac:picMkLst>
        </pc:picChg>
        <pc:picChg chg="add mod">
          <ac:chgData name="Alexandra Dominguez Riera" userId="c5424b06-d798-4def-ad7c-3f40781c2a46" providerId="ADAL" clId="{49738E41-82CC-42BA-8B83-ADAA98EA27D9}" dt="2024-02-20T13:43:35.195" v="201" actId="1076"/>
          <ac:picMkLst>
            <pc:docMk/>
            <pc:sldMk cId="615680271" sldId="262"/>
            <ac:picMk id="24" creationId="{F35DA947-0255-7D6A-C310-6179B6B81205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233481A-806E-D9E3-DF2A-693772E55B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ca-ES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F31E284-A1AF-9795-E7A2-A27EFFEA1B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ca-ES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A5B024F-E04E-346C-8B43-7A471D61FE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CF4AE-D223-4AE8-8360-D33FFBE7F1E0}" type="datetimeFigureOut">
              <a:rPr lang="ca-ES" smtClean="0"/>
              <a:t>25/3/2024</a:t>
            </a:fld>
            <a:endParaRPr lang="ca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2F74E5C-A5E8-5B22-97FE-9344D5CCAE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D04E0D8-CC13-B1B9-3EED-DA79A108C7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E42B2C-FF6F-45AF-80E5-AD20F991A872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3500445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4EB4945-777F-ADF2-8040-70E01E3209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ca-ES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E35E3395-F0D5-58B6-8EAE-D635D5ACAD5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ca-ES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E3F1059-B4E4-9155-20AD-5931E5ABD7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CF4AE-D223-4AE8-8360-D33FFBE7F1E0}" type="datetimeFigureOut">
              <a:rPr lang="ca-ES" smtClean="0"/>
              <a:t>25/3/2024</a:t>
            </a:fld>
            <a:endParaRPr lang="ca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BFE97F6-9136-E402-0D61-0DDFE240B0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8AC28F2-CEF2-1013-743D-1E3255539E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E42B2C-FF6F-45AF-80E5-AD20F991A872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0426111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12F4CF2F-D833-FCC8-112C-E144C67790E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ca-ES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BB838549-2EC9-6452-C87D-8A376D3AD84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ca-ES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466D0E5-9E92-DCC8-F60E-835FB253B0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CF4AE-D223-4AE8-8360-D33FFBE7F1E0}" type="datetimeFigureOut">
              <a:rPr lang="ca-ES" smtClean="0"/>
              <a:t>25/3/2024</a:t>
            </a:fld>
            <a:endParaRPr lang="ca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33EF032-8B00-6CE0-02A9-194DB2B9FB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87AF8C7-E1C8-3C9B-2CEC-612D2C6035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E42B2C-FF6F-45AF-80E5-AD20F991A872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6954554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DB9E71B-15F9-77C0-FD65-61E6A2921A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ca-E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E68EC16-5030-0046-19F3-AD1011CFD7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ca-ES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3492B6F-A1E4-5C64-E036-CA350F7C7D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CF4AE-D223-4AE8-8360-D33FFBE7F1E0}" type="datetimeFigureOut">
              <a:rPr lang="ca-ES" smtClean="0"/>
              <a:t>25/3/2024</a:t>
            </a:fld>
            <a:endParaRPr lang="ca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142F7D9-AE81-D75C-ADE2-0FFEF3959E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F007BD9-DC5B-DED2-AD2D-76D76F356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E42B2C-FF6F-45AF-80E5-AD20F991A872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7985949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6A72E18-6ED6-21AA-22E1-ADDC7CADEA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ca-ES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FF2F80C-0266-9232-9655-39072273BA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AEB3056-D284-BD46-8D7E-7E232CF7BD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CF4AE-D223-4AE8-8360-D33FFBE7F1E0}" type="datetimeFigureOut">
              <a:rPr lang="ca-ES" smtClean="0"/>
              <a:t>25/3/2024</a:t>
            </a:fld>
            <a:endParaRPr lang="ca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486B37E-1B62-F7A1-7AA9-2F95E2AC8C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4D65827-A026-0C3E-1AFB-295E39721F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E42B2C-FF6F-45AF-80E5-AD20F991A872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1710548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5AFAB42-385F-D65B-3DD0-598311CF2B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ca-E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E7271C1-79B5-DE44-876B-D9185D28567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ca-ES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F5132235-5E73-CFF7-A9A9-6BC9C4A061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ca-ES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388B91B3-FAA5-7514-5F1E-DD93DBED97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CF4AE-D223-4AE8-8360-D33FFBE7F1E0}" type="datetimeFigureOut">
              <a:rPr lang="ca-ES" smtClean="0"/>
              <a:t>25/3/2024</a:t>
            </a:fld>
            <a:endParaRPr lang="ca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C7713F14-ADE1-CB73-EEA3-087513369F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FD4BED3-DFDA-0A98-F760-305B43B558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E42B2C-FF6F-45AF-80E5-AD20F991A872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2044708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89A35C5-657D-1450-253B-6C99D192CE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ca-ES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2B31E64-7FB0-E280-6C91-3A19908568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CD25F02B-709F-23D3-4820-3A3E5B5FB8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ca-ES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DF4F1987-D620-0E79-A3B8-81829CC03BB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CB208EFB-8EC2-259D-148B-361BF267CBF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ca-ES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7135EC99-51E7-8023-A14B-1387C3EA6C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CF4AE-D223-4AE8-8360-D33FFBE7F1E0}" type="datetimeFigureOut">
              <a:rPr lang="ca-ES" smtClean="0"/>
              <a:t>25/3/2024</a:t>
            </a:fld>
            <a:endParaRPr lang="ca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380E6D9A-622E-3F91-5633-FDE5EEFA0F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C77DE4F5-328C-86B2-6F87-B4FB4E5F50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E42B2C-FF6F-45AF-80E5-AD20F991A872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8401072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7AE6A43-36D8-50D6-40B8-23776F211D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ca-ES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18B5112D-8AE0-24B0-49B9-E6BA4ADE07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CF4AE-D223-4AE8-8360-D33FFBE7F1E0}" type="datetimeFigureOut">
              <a:rPr lang="ca-ES" smtClean="0"/>
              <a:t>25/3/2024</a:t>
            </a:fld>
            <a:endParaRPr lang="ca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66E0BCA8-4BDB-F0CA-F153-2D0B00AD5E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BBB132E3-7009-BA62-F978-D1F854A684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E42B2C-FF6F-45AF-80E5-AD20F991A872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7180511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07845AE6-B550-5B3B-05B9-2FBC86602D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CF4AE-D223-4AE8-8360-D33FFBE7F1E0}" type="datetimeFigureOut">
              <a:rPr lang="ca-ES" smtClean="0"/>
              <a:t>25/3/2024</a:t>
            </a:fld>
            <a:endParaRPr lang="ca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B360DAFB-6EDB-5A0D-E069-8AAC995B5F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CB949167-850A-A148-1058-38AAC16AE4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E42B2C-FF6F-45AF-80E5-AD20F991A872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4067305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81C329D-1686-9F22-57F9-0E88296E76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ca-E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A50E28D-E26E-81FA-6ED4-2B7DF838AB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ca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130F60DA-A023-FC05-E2D9-5E39AD9329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3E3B5A98-77D9-17D7-22C3-AB8FE64C07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CF4AE-D223-4AE8-8360-D33FFBE7F1E0}" type="datetimeFigureOut">
              <a:rPr lang="ca-ES" smtClean="0"/>
              <a:t>25/3/2024</a:t>
            </a:fld>
            <a:endParaRPr lang="ca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CEF74F97-0B37-51E5-F1F5-C3DE6DD10C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BE645EB-76B5-8B68-05E0-4A0A086BDD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E42B2C-FF6F-45AF-80E5-AD20F991A872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7349112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E20DDE5-747C-FDF0-CA30-5E2304622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ca-ES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35CE060A-458B-9F63-F85B-EF8EC1F8F08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a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C9D8D805-BCB9-EE3E-ED68-3D7038774D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EDA89810-3975-CAE6-58FF-A2A5821F8B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CF4AE-D223-4AE8-8360-D33FFBE7F1E0}" type="datetimeFigureOut">
              <a:rPr lang="ca-ES" smtClean="0"/>
              <a:t>25/3/2024</a:t>
            </a:fld>
            <a:endParaRPr lang="ca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BF929FD5-B977-B208-5ABD-012E84B658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2287F4D-6A02-0B10-68F3-DF14DC4974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E42B2C-FF6F-45AF-80E5-AD20F991A872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8801071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9D162F3C-931B-B504-E8F8-35ADAAEEC9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ca-ES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180C51D-534A-31C5-CF3C-18E65F5481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ca-ES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E59E34E-24D3-4F48-4D7A-075E103F5A3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0CF4AE-D223-4AE8-8360-D33FFBE7F1E0}" type="datetimeFigureOut">
              <a:rPr lang="ca-ES" smtClean="0"/>
              <a:t>25/3/2024</a:t>
            </a:fld>
            <a:endParaRPr lang="ca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EA68F71-FDC4-B051-4348-D25AA6692FA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a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406BDBC-DCF3-FF8C-40CA-2DAB1E8B321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E42B2C-FF6F-45AF-80E5-AD20F991A872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674361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a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1EE1763-BD92-8192-E891-AF3F02CB8E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590993"/>
            <a:ext cx="9144000" cy="2387600"/>
          </a:xfrm>
        </p:spPr>
        <p:txBody>
          <a:bodyPr/>
          <a:lstStyle/>
          <a:p>
            <a:r>
              <a:rPr lang="ca-ES" b="1" dirty="0"/>
              <a:t>PACIFICACIÓ ENTORN </a:t>
            </a:r>
            <a:br>
              <a:rPr lang="ca-ES" b="1" dirty="0"/>
            </a:br>
            <a:r>
              <a:rPr lang="ca-ES" b="1" dirty="0"/>
              <a:t>MARTÍ I POL</a:t>
            </a:r>
          </a:p>
        </p:txBody>
      </p:sp>
    </p:spTree>
    <p:extLst>
      <p:ext uri="{BB962C8B-B14F-4D97-AF65-F5344CB8AC3E}">
        <p14:creationId xmlns:p14="http://schemas.microsoft.com/office/powerpoint/2010/main" val="31497662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>
            <a:extLst>
              <a:ext uri="{FF2B5EF4-FFF2-40B4-BE49-F238E27FC236}">
                <a16:creationId xmlns:a16="http://schemas.microsoft.com/office/drawing/2014/main" id="{73012B9F-0CD1-C3D6-20AB-5AB5E95524E4}"/>
              </a:ext>
            </a:extLst>
          </p:cNvPr>
          <p:cNvSpPr txBox="1">
            <a:spLocks/>
          </p:cNvSpPr>
          <p:nvPr/>
        </p:nvSpPr>
        <p:spPr>
          <a:xfrm>
            <a:off x="10229849" y="6191249"/>
            <a:ext cx="1685925" cy="37814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a-ES" sz="1600" b="1" dirty="0"/>
              <a:t>CRONOGRAMA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AC29E286-4C8B-997D-07D7-05E062EFD75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86" t="9601" r="5893" b="14192"/>
          <a:stretch/>
        </p:blipFill>
        <p:spPr>
          <a:xfrm>
            <a:off x="359924" y="1809345"/>
            <a:ext cx="11682918" cy="2470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7776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B6A84184-C5DD-B22B-17CA-FC3AC6C28C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2737" y="0"/>
            <a:ext cx="9106525" cy="6858000"/>
          </a:xfrm>
          <a:prstGeom prst="rect">
            <a:avLst/>
          </a:prstGeom>
          <a:solidFill>
            <a:schemeClr val="accent2"/>
          </a:solidFill>
        </p:spPr>
      </p:pic>
      <p:cxnSp>
        <p:nvCxnSpPr>
          <p:cNvPr id="8" name="Conector recto 7">
            <a:extLst>
              <a:ext uri="{FF2B5EF4-FFF2-40B4-BE49-F238E27FC236}">
                <a16:creationId xmlns:a16="http://schemas.microsoft.com/office/drawing/2014/main" id="{B9652A93-9C8F-326D-235C-723AC0A97F27}"/>
              </a:ext>
            </a:extLst>
          </p:cNvPr>
          <p:cNvCxnSpPr/>
          <p:nvPr/>
        </p:nvCxnSpPr>
        <p:spPr>
          <a:xfrm>
            <a:off x="1781175" y="2486025"/>
            <a:ext cx="266700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ector recto 8">
            <a:extLst>
              <a:ext uri="{FF2B5EF4-FFF2-40B4-BE49-F238E27FC236}">
                <a16:creationId xmlns:a16="http://schemas.microsoft.com/office/drawing/2014/main" id="{AD452C9B-D34F-6006-6163-6BD7E9F6A26C}"/>
              </a:ext>
            </a:extLst>
          </p:cNvPr>
          <p:cNvCxnSpPr/>
          <p:nvPr/>
        </p:nvCxnSpPr>
        <p:spPr>
          <a:xfrm>
            <a:off x="1781175" y="2676525"/>
            <a:ext cx="266700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ector recto 9">
            <a:extLst>
              <a:ext uri="{FF2B5EF4-FFF2-40B4-BE49-F238E27FC236}">
                <a16:creationId xmlns:a16="http://schemas.microsoft.com/office/drawing/2014/main" id="{CE22E01E-0F2E-CB64-92FD-60105993CAF5}"/>
              </a:ext>
            </a:extLst>
          </p:cNvPr>
          <p:cNvCxnSpPr>
            <a:cxnSpLocks/>
          </p:cNvCxnSpPr>
          <p:nvPr/>
        </p:nvCxnSpPr>
        <p:spPr>
          <a:xfrm>
            <a:off x="1781175" y="2847975"/>
            <a:ext cx="1304925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ector recto 11">
            <a:extLst>
              <a:ext uri="{FF2B5EF4-FFF2-40B4-BE49-F238E27FC236}">
                <a16:creationId xmlns:a16="http://schemas.microsoft.com/office/drawing/2014/main" id="{C00D8A3A-827D-99D2-7166-A21F4255C807}"/>
              </a:ext>
            </a:extLst>
          </p:cNvPr>
          <p:cNvCxnSpPr/>
          <p:nvPr/>
        </p:nvCxnSpPr>
        <p:spPr>
          <a:xfrm>
            <a:off x="1781175" y="3181350"/>
            <a:ext cx="266700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ector recto 12">
            <a:extLst>
              <a:ext uri="{FF2B5EF4-FFF2-40B4-BE49-F238E27FC236}">
                <a16:creationId xmlns:a16="http://schemas.microsoft.com/office/drawing/2014/main" id="{F3365005-D0B5-7811-AECD-8FD68C50918A}"/>
              </a:ext>
            </a:extLst>
          </p:cNvPr>
          <p:cNvCxnSpPr/>
          <p:nvPr/>
        </p:nvCxnSpPr>
        <p:spPr>
          <a:xfrm>
            <a:off x="1781175" y="3362325"/>
            <a:ext cx="266700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ctor recto 13">
            <a:extLst>
              <a:ext uri="{FF2B5EF4-FFF2-40B4-BE49-F238E27FC236}">
                <a16:creationId xmlns:a16="http://schemas.microsoft.com/office/drawing/2014/main" id="{024837B4-0B07-B886-AB48-0DECD53AB4DC}"/>
              </a:ext>
            </a:extLst>
          </p:cNvPr>
          <p:cNvCxnSpPr>
            <a:cxnSpLocks/>
          </p:cNvCxnSpPr>
          <p:nvPr/>
        </p:nvCxnSpPr>
        <p:spPr>
          <a:xfrm>
            <a:off x="1781175" y="3552825"/>
            <a:ext cx="1304925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ángulo 15">
            <a:extLst>
              <a:ext uri="{FF2B5EF4-FFF2-40B4-BE49-F238E27FC236}">
                <a16:creationId xmlns:a16="http://schemas.microsoft.com/office/drawing/2014/main" id="{130E86BC-787B-55A5-0088-956FD6DB6857}"/>
              </a:ext>
            </a:extLst>
          </p:cNvPr>
          <p:cNvSpPr/>
          <p:nvPr/>
        </p:nvSpPr>
        <p:spPr>
          <a:xfrm>
            <a:off x="1390650" y="2057400"/>
            <a:ext cx="3457575" cy="2047875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9662841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>
            <a:extLst>
              <a:ext uri="{FF2B5EF4-FFF2-40B4-BE49-F238E27FC236}">
                <a16:creationId xmlns:a16="http://schemas.microsoft.com/office/drawing/2014/main" id="{FE3FBA71-8528-752C-9F46-7847B3A4C048}"/>
              </a:ext>
            </a:extLst>
          </p:cNvPr>
          <p:cNvSpPr txBox="1">
            <a:spLocks/>
          </p:cNvSpPr>
          <p:nvPr/>
        </p:nvSpPr>
        <p:spPr>
          <a:xfrm>
            <a:off x="133350" y="162878"/>
            <a:ext cx="11249025" cy="61912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a-ES" sz="3200" b="1" dirty="0">
                <a:solidFill>
                  <a:srgbClr val="FF0000"/>
                </a:solidFill>
              </a:rPr>
              <a:t>“aportació de cadascú per construir un be comú entre tothom” </a:t>
            </a:r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E9DD0484-0918-0199-039F-88C571A1B2C0}"/>
              </a:ext>
            </a:extLst>
          </p:cNvPr>
          <p:cNvSpPr txBox="1">
            <a:spLocks/>
          </p:cNvSpPr>
          <p:nvPr/>
        </p:nvSpPr>
        <p:spPr>
          <a:xfrm>
            <a:off x="390524" y="1269684"/>
            <a:ext cx="11058526" cy="253365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a-ES" sz="2000" b="1" dirty="0"/>
              <a:t>        RETO TAPONES:</a:t>
            </a:r>
          </a:p>
          <a:p>
            <a:pPr marL="457200" indent="-457200" algn="l">
              <a:lnSpc>
                <a:spcPct val="110000"/>
              </a:lnSpc>
              <a:buFontTx/>
              <a:buChar char="-"/>
            </a:pPr>
            <a:r>
              <a:rPr lang="ca-ES" sz="1900" dirty="0"/>
              <a:t>Activitat consisteix en </a:t>
            </a:r>
            <a:r>
              <a:rPr lang="ca-ES" sz="1900" b="1" dirty="0"/>
              <a:t>el reciclatge dels taps d’ampolla per a fabricar mobiliari urbà </a:t>
            </a:r>
            <a:r>
              <a:rPr lang="ca-ES" sz="1900" dirty="0"/>
              <a:t>(bancs i cadires).</a:t>
            </a:r>
          </a:p>
          <a:p>
            <a:pPr marL="457200" indent="-457200" algn="l">
              <a:lnSpc>
                <a:spcPct val="110000"/>
              </a:lnSpc>
              <a:buFontTx/>
              <a:buChar char="-"/>
            </a:pPr>
            <a:r>
              <a:rPr lang="ca-ES" sz="1900" dirty="0"/>
              <a:t>La metodologia consisteix en </a:t>
            </a:r>
            <a:r>
              <a:rPr lang="ca-ES" sz="1900" b="1" dirty="0"/>
              <a:t>deixar una/es caixa/es </a:t>
            </a:r>
            <a:r>
              <a:rPr lang="ca-ES" sz="1900" dirty="0"/>
              <a:t>en un espai seleccionat, per a que els alumnes, professorat, etc.. </a:t>
            </a:r>
            <a:r>
              <a:rPr lang="ca-ES" sz="1900" b="1" dirty="0"/>
              <a:t>dipositin els seus taps per a ser reciclats</a:t>
            </a:r>
            <a:r>
              <a:rPr lang="ca-ES" sz="1900" dirty="0"/>
              <a:t>.</a:t>
            </a:r>
          </a:p>
          <a:p>
            <a:pPr marL="457200" indent="-457200" algn="l">
              <a:lnSpc>
                <a:spcPct val="110000"/>
              </a:lnSpc>
              <a:buFontTx/>
              <a:buChar char="-"/>
            </a:pPr>
            <a:r>
              <a:rPr lang="ca-ES" sz="1900" dirty="0"/>
              <a:t>Complementarem aquesta actuació </a:t>
            </a:r>
            <a:r>
              <a:rPr lang="ca-ES" sz="1900" b="1" dirty="0"/>
              <a:t>amb informació en plafons on es vegi que es trituren els taps, es renten i es procedent per a fabricar els llistons dels bancs i/o cadires.</a:t>
            </a:r>
          </a:p>
          <a:p>
            <a:pPr algn="l"/>
            <a:endParaRPr lang="ca-ES" sz="2800" b="1" dirty="0"/>
          </a:p>
          <a:p>
            <a:endParaRPr lang="ca-ES" sz="2800" b="1" dirty="0"/>
          </a:p>
        </p:txBody>
      </p:sp>
      <p:cxnSp>
        <p:nvCxnSpPr>
          <p:cNvPr id="10" name="Conector recto 9">
            <a:extLst>
              <a:ext uri="{FF2B5EF4-FFF2-40B4-BE49-F238E27FC236}">
                <a16:creationId xmlns:a16="http://schemas.microsoft.com/office/drawing/2014/main" id="{35762346-0740-13FD-E42B-AE6A79EDA03C}"/>
              </a:ext>
            </a:extLst>
          </p:cNvPr>
          <p:cNvCxnSpPr>
            <a:cxnSpLocks/>
          </p:cNvCxnSpPr>
          <p:nvPr/>
        </p:nvCxnSpPr>
        <p:spPr>
          <a:xfrm>
            <a:off x="390524" y="834390"/>
            <a:ext cx="1152525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uadroTexto 8">
            <a:extLst>
              <a:ext uri="{FF2B5EF4-FFF2-40B4-BE49-F238E27FC236}">
                <a16:creationId xmlns:a16="http://schemas.microsoft.com/office/drawing/2014/main" id="{B9D282E4-4F47-A1DC-6959-9527A62999A4}"/>
              </a:ext>
            </a:extLst>
          </p:cNvPr>
          <p:cNvSpPr txBox="1"/>
          <p:nvPr/>
        </p:nvSpPr>
        <p:spPr>
          <a:xfrm>
            <a:off x="4528918" y="6023610"/>
            <a:ext cx="156708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a-ES" sz="1100" i="1" dirty="0"/>
              <a:t>25% material reciclat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BC4C18C2-6DDF-BE6B-0EB1-A0812DCE2B70}"/>
              </a:ext>
            </a:extLst>
          </p:cNvPr>
          <p:cNvSpPr txBox="1"/>
          <p:nvPr/>
        </p:nvSpPr>
        <p:spPr>
          <a:xfrm>
            <a:off x="9146421" y="6023610"/>
            <a:ext cx="156708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a-ES" sz="1100" i="1" dirty="0"/>
              <a:t>100% material reciclat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1228B989-88D4-6B2A-61F1-669BE098B2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90560" y="3161201"/>
            <a:ext cx="3991431" cy="2667848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8A3AAFD2-E87C-6683-81C4-C73A173BCB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1161" y="3156935"/>
            <a:ext cx="4243946" cy="2672114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EE0AF253-ABC5-1288-E535-7502237E49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10293" y="5140431"/>
            <a:ext cx="1807221" cy="1571797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2717EAA4-4E52-7ED9-01B8-93ED090A21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10493" y="5140431"/>
            <a:ext cx="1779172" cy="1547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46736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>
            <a:extLst>
              <a:ext uri="{FF2B5EF4-FFF2-40B4-BE49-F238E27FC236}">
                <a16:creationId xmlns:a16="http://schemas.microsoft.com/office/drawing/2014/main" id="{FE3FBA71-8528-752C-9F46-7847B3A4C048}"/>
              </a:ext>
            </a:extLst>
          </p:cNvPr>
          <p:cNvSpPr txBox="1">
            <a:spLocks/>
          </p:cNvSpPr>
          <p:nvPr/>
        </p:nvSpPr>
        <p:spPr>
          <a:xfrm>
            <a:off x="133350" y="162878"/>
            <a:ext cx="11249025" cy="61912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a-ES" sz="3200" b="1" dirty="0">
                <a:solidFill>
                  <a:srgbClr val="FF0000"/>
                </a:solidFill>
              </a:rPr>
              <a:t>“aportació de cadascú per construir un be comú entre tothom” </a:t>
            </a:r>
          </a:p>
        </p:txBody>
      </p:sp>
      <p:cxnSp>
        <p:nvCxnSpPr>
          <p:cNvPr id="10" name="Conector recto 9">
            <a:extLst>
              <a:ext uri="{FF2B5EF4-FFF2-40B4-BE49-F238E27FC236}">
                <a16:creationId xmlns:a16="http://schemas.microsoft.com/office/drawing/2014/main" id="{35762346-0740-13FD-E42B-AE6A79EDA03C}"/>
              </a:ext>
            </a:extLst>
          </p:cNvPr>
          <p:cNvCxnSpPr>
            <a:cxnSpLocks/>
          </p:cNvCxnSpPr>
          <p:nvPr/>
        </p:nvCxnSpPr>
        <p:spPr>
          <a:xfrm>
            <a:off x="390524" y="834390"/>
            <a:ext cx="1152525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Imagen 6">
            <a:extLst>
              <a:ext uri="{FF2B5EF4-FFF2-40B4-BE49-F238E27FC236}">
                <a16:creationId xmlns:a16="http://schemas.microsoft.com/office/drawing/2014/main" id="{7C672AB1-6BC9-2BD6-C64E-08F92F114C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419" y="985421"/>
            <a:ext cx="8437150" cy="5830609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C9EE4539-6289-E215-2631-6F0FA35D36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8857" y="1976624"/>
            <a:ext cx="5017767" cy="3158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45895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>
            <a:extLst>
              <a:ext uri="{FF2B5EF4-FFF2-40B4-BE49-F238E27FC236}">
                <a16:creationId xmlns:a16="http://schemas.microsoft.com/office/drawing/2014/main" id="{FE3FBA71-8528-752C-9F46-7847B3A4C048}"/>
              </a:ext>
            </a:extLst>
          </p:cNvPr>
          <p:cNvSpPr txBox="1">
            <a:spLocks/>
          </p:cNvSpPr>
          <p:nvPr/>
        </p:nvSpPr>
        <p:spPr>
          <a:xfrm>
            <a:off x="295274" y="123349"/>
            <a:ext cx="11249025" cy="619126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50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a-ES" sz="3200" b="1" dirty="0">
                <a:solidFill>
                  <a:srgbClr val="FF0000"/>
                </a:solidFill>
              </a:rPr>
              <a:t>“la nostra escola es fonamenta en una estructura cooperativa de l’aprenentatge ” </a:t>
            </a:r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E9DD0484-0918-0199-039F-88C571A1B2C0}"/>
              </a:ext>
            </a:extLst>
          </p:cNvPr>
          <p:cNvSpPr txBox="1">
            <a:spLocks/>
          </p:cNvSpPr>
          <p:nvPr/>
        </p:nvSpPr>
        <p:spPr>
          <a:xfrm>
            <a:off x="485773" y="2033684"/>
            <a:ext cx="6515419" cy="119062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25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a-ES" sz="7200" b="1" dirty="0"/>
              <a:t>        JOCS COOPERATIUS VS JOCS COMPETITIUS:</a:t>
            </a:r>
          </a:p>
          <a:p>
            <a:pPr algn="l"/>
            <a:endParaRPr lang="ca-ES" sz="7200" b="1" dirty="0"/>
          </a:p>
          <a:p>
            <a:pPr marL="457200" indent="-457200" algn="l">
              <a:lnSpc>
                <a:spcPct val="110000"/>
              </a:lnSpc>
              <a:buFontTx/>
              <a:buChar char="-"/>
            </a:pPr>
            <a:r>
              <a:rPr lang="ca-ES" sz="7200" dirty="0"/>
              <a:t>Es pintaran amb pintura de colors a terra diferents </a:t>
            </a:r>
            <a:r>
              <a:rPr lang="ca-ES" sz="7200" b="1" dirty="0"/>
              <a:t>jocs cooperatius que fomentin la cooperació en front de la competició.</a:t>
            </a:r>
          </a:p>
          <a:p>
            <a:pPr marL="457200" indent="-457200" algn="l">
              <a:lnSpc>
                <a:spcPct val="110000"/>
              </a:lnSpc>
              <a:buFontTx/>
              <a:buChar char="-"/>
            </a:pPr>
            <a:r>
              <a:rPr lang="ca-ES" sz="7200" dirty="0"/>
              <a:t>El joc cooperatiu és aquell on tot el grup treballa per aconseguir un </a:t>
            </a:r>
            <a:r>
              <a:rPr lang="ca-ES" sz="7200" b="1" dirty="0"/>
              <a:t>objectiu comú.</a:t>
            </a:r>
          </a:p>
          <a:p>
            <a:pPr marL="457200" indent="-457200" algn="l">
              <a:lnSpc>
                <a:spcPct val="110000"/>
              </a:lnSpc>
              <a:buFontTx/>
              <a:buChar char="-"/>
            </a:pPr>
            <a:r>
              <a:rPr lang="ca-ES" sz="7200" dirty="0"/>
              <a:t>La </a:t>
            </a:r>
            <a:r>
              <a:rPr lang="ca-ES" sz="7200" b="1" dirty="0"/>
              <a:t>cooperació entre jugadors és imprescindible</a:t>
            </a:r>
            <a:r>
              <a:rPr lang="ca-ES" sz="7200" dirty="0"/>
              <a:t>.</a:t>
            </a:r>
          </a:p>
          <a:p>
            <a:pPr algn="l"/>
            <a:endParaRPr lang="ca-ES" sz="2800" b="1" dirty="0"/>
          </a:p>
          <a:p>
            <a:endParaRPr lang="ca-ES" sz="2800" b="1" dirty="0"/>
          </a:p>
        </p:txBody>
      </p:sp>
      <p:cxnSp>
        <p:nvCxnSpPr>
          <p:cNvPr id="10" name="Conector recto 9">
            <a:extLst>
              <a:ext uri="{FF2B5EF4-FFF2-40B4-BE49-F238E27FC236}">
                <a16:creationId xmlns:a16="http://schemas.microsoft.com/office/drawing/2014/main" id="{35762346-0740-13FD-E42B-AE6A79EDA03C}"/>
              </a:ext>
            </a:extLst>
          </p:cNvPr>
          <p:cNvCxnSpPr>
            <a:cxnSpLocks/>
          </p:cNvCxnSpPr>
          <p:nvPr/>
        </p:nvCxnSpPr>
        <p:spPr>
          <a:xfrm>
            <a:off x="390524" y="834390"/>
            <a:ext cx="1152525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Imagen 13">
            <a:extLst>
              <a:ext uri="{FF2B5EF4-FFF2-40B4-BE49-F238E27FC236}">
                <a16:creationId xmlns:a16="http://schemas.microsoft.com/office/drawing/2014/main" id="{6EAC6B82-A4D3-3AA1-782F-46DB1DAD68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01192" y="1053627"/>
            <a:ext cx="2856044" cy="1644495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1A87E93E-4920-F1D9-BB2F-A7A10E3CED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13766" y="3389384"/>
            <a:ext cx="2592461" cy="3342481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26A074D0-8EF1-5BF3-0C95-D870B61A63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72216" y="3281362"/>
            <a:ext cx="2592460" cy="3474583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4BC23C60-09D6-D74D-0916-A948ABC395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93450" y="3262521"/>
            <a:ext cx="2726336" cy="3493424"/>
          </a:xfrm>
          <a:prstGeom prst="rect">
            <a:avLst/>
          </a:prstGeom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id="{8AA395FC-12A3-0BCC-3F09-68E9E8CB07A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1804" y="3382117"/>
            <a:ext cx="2521646" cy="3375127"/>
          </a:xfrm>
          <a:prstGeom prst="rect">
            <a:avLst/>
          </a:prstGeom>
        </p:spPr>
      </p:pic>
      <p:pic>
        <p:nvPicPr>
          <p:cNvPr id="24" name="Imagen 23">
            <a:extLst>
              <a:ext uri="{FF2B5EF4-FFF2-40B4-BE49-F238E27FC236}">
                <a16:creationId xmlns:a16="http://schemas.microsoft.com/office/drawing/2014/main" id="{F35DA947-0255-7D6A-C310-6179B6B8120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71506" y="994617"/>
            <a:ext cx="1726332" cy="2278356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453EAA09-EB99-B1FB-AE22-A0B395A34650}"/>
              </a:ext>
            </a:extLst>
          </p:cNvPr>
          <p:cNvSpPr/>
          <p:nvPr/>
        </p:nvSpPr>
        <p:spPr>
          <a:xfrm>
            <a:off x="6272216" y="3224308"/>
            <a:ext cx="2626273" cy="3531637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>
              <a:ln>
                <a:solidFill>
                  <a:srgbClr val="FF0000"/>
                </a:solidFill>
              </a:ln>
              <a:noFill/>
            </a:endParaRP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E3B5B032-8D5B-3824-01B5-CFA18CC0C18D}"/>
              </a:ext>
            </a:extLst>
          </p:cNvPr>
          <p:cNvSpPr/>
          <p:nvPr/>
        </p:nvSpPr>
        <p:spPr>
          <a:xfrm>
            <a:off x="9050889" y="3252834"/>
            <a:ext cx="2626273" cy="3531637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>
              <a:ln>
                <a:solidFill>
                  <a:srgbClr val="FF0000"/>
                </a:solidFill>
              </a:ln>
              <a:noFill/>
            </a:endParaRP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4C2BE057-0975-90AD-715D-63F78282E564}"/>
              </a:ext>
            </a:extLst>
          </p:cNvPr>
          <p:cNvSpPr/>
          <p:nvPr/>
        </p:nvSpPr>
        <p:spPr>
          <a:xfrm>
            <a:off x="9927232" y="965492"/>
            <a:ext cx="1778995" cy="2278356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>
              <a:ln>
                <a:solidFill>
                  <a:srgbClr val="FF0000"/>
                </a:solidFill>
              </a:ln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6156802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>
            <a:extLst>
              <a:ext uri="{FF2B5EF4-FFF2-40B4-BE49-F238E27FC236}">
                <a16:creationId xmlns:a16="http://schemas.microsoft.com/office/drawing/2014/main" id="{A419D05F-27C6-567E-465D-FB8EA673BE6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229849" y="6191249"/>
            <a:ext cx="1685925" cy="378143"/>
          </a:xfrm>
        </p:spPr>
        <p:txBody>
          <a:bodyPr>
            <a:normAutofit/>
          </a:bodyPr>
          <a:lstStyle/>
          <a:p>
            <a:r>
              <a:rPr lang="ca-ES" sz="1600" b="1" dirty="0"/>
              <a:t>ESTAT ACTUAL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1F74DA2D-88AF-463F-A03D-C5377E3536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556" y="0"/>
            <a:ext cx="939920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9853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>
            <a:extLst>
              <a:ext uri="{FF2B5EF4-FFF2-40B4-BE49-F238E27FC236}">
                <a16:creationId xmlns:a16="http://schemas.microsoft.com/office/drawing/2014/main" id="{73012B9F-0CD1-C3D6-20AB-5AB5E95524E4}"/>
              </a:ext>
            </a:extLst>
          </p:cNvPr>
          <p:cNvSpPr txBox="1">
            <a:spLocks/>
          </p:cNvSpPr>
          <p:nvPr/>
        </p:nvSpPr>
        <p:spPr>
          <a:xfrm>
            <a:off x="10229849" y="6191249"/>
            <a:ext cx="1685925" cy="37814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a-ES" sz="1600" b="1" dirty="0"/>
              <a:t>PROPOSTA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AAE73137-5505-C202-2A09-8DB5870CDA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396" y="0"/>
            <a:ext cx="9499941" cy="6858000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2B56DC93-CF4E-E1AD-B747-7392C5933E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499" y="150920"/>
            <a:ext cx="1422545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6480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>
            <a:extLst>
              <a:ext uri="{FF2B5EF4-FFF2-40B4-BE49-F238E27FC236}">
                <a16:creationId xmlns:a16="http://schemas.microsoft.com/office/drawing/2014/main" id="{73012B9F-0CD1-C3D6-20AB-5AB5E95524E4}"/>
              </a:ext>
            </a:extLst>
          </p:cNvPr>
          <p:cNvSpPr txBox="1">
            <a:spLocks/>
          </p:cNvSpPr>
          <p:nvPr/>
        </p:nvSpPr>
        <p:spPr>
          <a:xfrm>
            <a:off x="10229849" y="6191249"/>
            <a:ext cx="1685925" cy="37814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a-ES" sz="1600" b="1"/>
              <a:t>ESTAT ACTUAL</a:t>
            </a:r>
            <a:endParaRPr lang="ca-ES" sz="1600" b="1"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8EE10A18-E9B9-8146-4945-7621F4522E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226" y="-9335"/>
            <a:ext cx="94226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47055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>
            <a:extLst>
              <a:ext uri="{FF2B5EF4-FFF2-40B4-BE49-F238E27FC236}">
                <a16:creationId xmlns:a16="http://schemas.microsoft.com/office/drawing/2014/main" id="{73012B9F-0CD1-C3D6-20AB-5AB5E95524E4}"/>
              </a:ext>
            </a:extLst>
          </p:cNvPr>
          <p:cNvSpPr txBox="1">
            <a:spLocks/>
          </p:cNvSpPr>
          <p:nvPr/>
        </p:nvSpPr>
        <p:spPr>
          <a:xfrm>
            <a:off x="10229849" y="6191249"/>
            <a:ext cx="1685925" cy="37814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a-ES" sz="1600" b="1" dirty="0"/>
              <a:t>PROPOSTA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15FA5F75-4105-5182-92F2-4BBD157E99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226" y="0"/>
            <a:ext cx="93777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524821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174</TotalTime>
  <Words>199</Words>
  <Application>Microsoft Office PowerPoint</Application>
  <PresentationFormat>Panorámica</PresentationFormat>
  <Paragraphs>20</Paragraphs>
  <Slides>10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Tema de Office</vt:lpstr>
      <vt:lpstr>PACIFICACIÓ ENTORN  MARTÍ I POL</vt:lpstr>
      <vt:lpstr>Presentación de PowerPoint</vt:lpstr>
      <vt:lpstr>Presentación de PowerPoint</vt:lpstr>
      <vt:lpstr>Presentación de PowerPoint</vt:lpstr>
      <vt:lpstr>Presentación de PowerPoint</vt:lpstr>
      <vt:lpstr>ESTAT ACTUAL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PACIFICACIÓ ENTORN  MARTÍ I POL</dc:title>
  <dc:creator>Alexandra Dominguez Riera</dc:creator>
  <cp:lastModifiedBy>Alexandra Dominguez Riera</cp:lastModifiedBy>
  <cp:revision>6</cp:revision>
  <dcterms:created xsi:type="dcterms:W3CDTF">2024-02-20T11:35:19Z</dcterms:created>
  <dcterms:modified xsi:type="dcterms:W3CDTF">2024-03-25T13:09:09Z</dcterms:modified>
</cp:coreProperties>
</file>