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7562850" cx="10693400"/>
  <p:notesSz cx="10693400" cy="75628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2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6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8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9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0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1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2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2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3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3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4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4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5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5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6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6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7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7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8:notes"/>
          <p:cNvSpPr txBox="1"/>
          <p:nvPr>
            <p:ph idx="1" type="body"/>
          </p:nvPr>
        </p:nvSpPr>
        <p:spPr>
          <a:xfrm>
            <a:off x="1069325" y="3592350"/>
            <a:ext cx="8554700" cy="34032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8:notes"/>
          <p:cNvSpPr/>
          <p:nvPr>
            <p:ph idx="2" type="sldImg"/>
          </p:nvPr>
        </p:nvSpPr>
        <p:spPr>
          <a:xfrm>
            <a:off x="1782575" y="567200"/>
            <a:ext cx="7129275" cy="2836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1396" y="1757362"/>
            <a:ext cx="10690860" cy="4195445"/>
          </a:xfrm>
          <a:custGeom>
            <a:rect b="b" l="l" r="r" t="t"/>
            <a:pathLst>
              <a:path extrusionOk="0" h="4195445" w="10690860">
                <a:moveTo>
                  <a:pt x="10690606" y="0"/>
                </a:moveTo>
                <a:lnTo>
                  <a:pt x="0" y="0"/>
                </a:lnTo>
                <a:lnTo>
                  <a:pt x="0" y="4195419"/>
                </a:lnTo>
                <a:lnTo>
                  <a:pt x="10690606" y="4195419"/>
                </a:lnTo>
                <a:lnTo>
                  <a:pt x="10690606" y="0"/>
                </a:lnTo>
                <a:close/>
              </a:path>
            </a:pathLst>
          </a:custGeom>
          <a:solidFill>
            <a:srgbClr val="82CFD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2773547" y="1137856"/>
            <a:ext cx="5574665" cy="506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1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body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1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subTitle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2773547" y="1137856"/>
            <a:ext cx="5574665" cy="506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1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2773547" y="1137856"/>
            <a:ext cx="5574665" cy="506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1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1" type="ft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773547" y="1137856"/>
            <a:ext cx="5574665" cy="506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15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eu2.santboi.cat/bon-govern/codi-de-bona-conducta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15.png"/><Relationship Id="rId11" Type="http://schemas.openxmlformats.org/officeDocument/2006/relationships/hyperlink" Target="https://santboi.bustiaetica.seu-e.cat/#/" TargetMode="External"/><Relationship Id="rId22" Type="http://schemas.openxmlformats.org/officeDocument/2006/relationships/image" Target="../media/image25.png"/><Relationship Id="rId10" Type="http://schemas.openxmlformats.org/officeDocument/2006/relationships/hyperlink" Target="https://seu2.santboi.cat/bon-govern/codi-de-bona-conducta/codi-de-conducta-dels-alts-carrecs" TargetMode="External"/><Relationship Id="rId21" Type="http://schemas.openxmlformats.org/officeDocument/2006/relationships/image" Target="../media/image21.png"/><Relationship Id="rId13" Type="http://schemas.openxmlformats.org/officeDocument/2006/relationships/image" Target="../media/image13.png"/><Relationship Id="rId12" Type="http://schemas.openxmlformats.org/officeDocument/2006/relationships/image" Target="../media/image14.png"/><Relationship Id="rId23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9" Type="http://schemas.openxmlformats.org/officeDocument/2006/relationships/hyperlink" Target="https://seu2.santboi.cat/bon-govern/codi-de-bona-conducta/comite-detica-i-reglament-del-comite-detica-1" TargetMode="External"/><Relationship Id="rId15" Type="http://schemas.openxmlformats.org/officeDocument/2006/relationships/image" Target="../media/image9.png"/><Relationship Id="rId14" Type="http://schemas.openxmlformats.org/officeDocument/2006/relationships/image" Target="../media/image18.png"/><Relationship Id="rId17" Type="http://schemas.openxmlformats.org/officeDocument/2006/relationships/image" Target="../media/image4.png"/><Relationship Id="rId16" Type="http://schemas.openxmlformats.org/officeDocument/2006/relationships/image" Target="../media/image19.png"/><Relationship Id="rId5" Type="http://schemas.openxmlformats.org/officeDocument/2006/relationships/image" Target="../media/image17.png"/><Relationship Id="rId19" Type="http://schemas.openxmlformats.org/officeDocument/2006/relationships/image" Target="../media/image8.png"/><Relationship Id="rId6" Type="http://schemas.openxmlformats.org/officeDocument/2006/relationships/hyperlink" Target="https://seu2.santboi.cat/bon-govern/codi-de-bona-conducta" TargetMode="External"/><Relationship Id="rId18" Type="http://schemas.openxmlformats.org/officeDocument/2006/relationships/image" Target="../media/image12.png"/><Relationship Id="rId7" Type="http://schemas.openxmlformats.org/officeDocument/2006/relationships/hyperlink" Target="https://seu2.santboi.cat/bon-govern/codi-de-bona-conducta" TargetMode="External"/><Relationship Id="rId8" Type="http://schemas.openxmlformats.org/officeDocument/2006/relationships/hyperlink" Target="https://seu2.santboi.cat/bon-govern/codi-de-bona-conducta/comite-detica-i-reglament-del-comite-detica-1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Relationship Id="rId4" Type="http://schemas.openxmlformats.org/officeDocument/2006/relationships/image" Target="../media/image24.png"/><Relationship Id="rId5" Type="http://schemas.openxmlformats.org/officeDocument/2006/relationships/hyperlink" Target="https://seu2.santboi.cat/informacio-publica/publicitat-activa/normativa-i-procediments-juridics-i-administratius/cataleg-de-dades-i-documents-interoperables" TargetMode="External"/><Relationship Id="rId6" Type="http://schemas.openxmlformats.org/officeDocument/2006/relationships/hyperlink" Target="https://seu2.santboi.cat/informacio-publica/publicitat-activa/normativa-i-procediments-juridics-i-administratius/cataleg-de-dades-i-documents-interoperables" TargetMode="External"/><Relationship Id="rId7" Type="http://schemas.openxmlformats.org/officeDocument/2006/relationships/image" Target="../media/image25.png"/><Relationship Id="rId8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27.png"/><Relationship Id="rId5" Type="http://schemas.openxmlformats.org/officeDocument/2006/relationships/image" Target="../media/image33.png"/><Relationship Id="rId6" Type="http://schemas.openxmlformats.org/officeDocument/2006/relationships/image" Target="../media/image32.png"/><Relationship Id="rId7" Type="http://schemas.openxmlformats.org/officeDocument/2006/relationships/image" Target="../media/image22.png"/><Relationship Id="rId8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Relationship Id="rId4" Type="http://schemas.openxmlformats.org/officeDocument/2006/relationships/image" Target="../media/image37.png"/><Relationship Id="rId9" Type="http://schemas.openxmlformats.org/officeDocument/2006/relationships/hyperlink" Target="https://nexteu.santboi.cat/pla-de-mesures-antifrau" TargetMode="External"/><Relationship Id="rId5" Type="http://schemas.openxmlformats.org/officeDocument/2006/relationships/hyperlink" Target="https://seu2.santboi.cat/govern-obert/registre-grups-d2019interes" TargetMode="External"/><Relationship Id="rId6" Type="http://schemas.openxmlformats.org/officeDocument/2006/relationships/hyperlink" Target="https://nexteu.santboi.cat/pla-de-mesures-antifrau" TargetMode="External"/><Relationship Id="rId7" Type="http://schemas.openxmlformats.org/officeDocument/2006/relationships/hyperlink" Target="https://santboi.bustiaetica.seu-e.cat/#/" TargetMode="External"/><Relationship Id="rId8" Type="http://schemas.openxmlformats.org/officeDocument/2006/relationships/hyperlink" Target="https://nexteu.santboi.cat/pla-de-mesures-antifrau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png"/><Relationship Id="rId4" Type="http://schemas.openxmlformats.org/officeDocument/2006/relationships/image" Target="../media/image38.png"/><Relationship Id="rId5" Type="http://schemas.openxmlformats.org/officeDocument/2006/relationships/image" Target="../media/image42.png"/><Relationship Id="rId6" Type="http://schemas.openxmlformats.org/officeDocument/2006/relationships/image" Target="../media/image22.png"/><Relationship Id="rId7" Type="http://schemas.openxmlformats.org/officeDocument/2006/relationships/image" Target="../media/image25.png"/><Relationship Id="rId8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hyperlink" Target="https://seu2.santboi.cat/informacio-publica/santboirespon" TargetMode="External"/><Relationship Id="rId5" Type="http://schemas.openxmlformats.org/officeDocument/2006/relationships/hyperlink" Target="https://seu2.santboi.cat/inici" TargetMode="External"/><Relationship Id="rId6" Type="http://schemas.openxmlformats.org/officeDocument/2006/relationships/hyperlink" Target="https://seu2.santboi.cat/informacio-publica/dret-d2019acces-a-la-informacio-publica" TargetMode="External"/><Relationship Id="rId7" Type="http://schemas.openxmlformats.org/officeDocument/2006/relationships/image" Target="../media/image44.png"/><Relationship Id="rId8" Type="http://schemas.openxmlformats.org/officeDocument/2006/relationships/hyperlink" Target="https://seu2.santboi.cat/informacio-publica/publicitat-activa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2.png"/><Relationship Id="rId4" Type="http://schemas.openxmlformats.org/officeDocument/2006/relationships/image" Target="../media/image38.png"/><Relationship Id="rId5" Type="http://schemas.openxmlformats.org/officeDocument/2006/relationships/image" Target="../media/image22.png"/><Relationship Id="rId6" Type="http://schemas.openxmlformats.org/officeDocument/2006/relationships/image" Target="../media/image25.png"/><Relationship Id="rId7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canva.com/design/DAE7OR65m0Q/KGMHSOR1qmx2U9NPOJckjQ/view?utm_content=DAE7OR65m0Q&amp;utm_campaign=designshare&amp;utm_medium=link&amp;utm_source=editor" TargetMode="External"/><Relationship Id="rId10" Type="http://schemas.openxmlformats.org/officeDocument/2006/relationships/hyperlink" Target="https://seu2.santboi.cat/informacio-publica/publicitat-activa/normativa-i-procediments-juridics-i-administratius/pla-anual-normatiu-2017" TargetMode="External"/><Relationship Id="rId13" Type="http://schemas.openxmlformats.org/officeDocument/2006/relationships/image" Target="../media/image27.png"/><Relationship Id="rId1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png"/><Relationship Id="rId4" Type="http://schemas.openxmlformats.org/officeDocument/2006/relationships/image" Target="../media/image48.png"/><Relationship Id="rId9" Type="http://schemas.openxmlformats.org/officeDocument/2006/relationships/hyperlink" Target="https://seu2.santboi.cat/informacio-publica/publicitat-activa/normativa-i-procediments-juridics-i-administratius/pla-anual-normatiu-2017" TargetMode="External"/><Relationship Id="rId5" Type="http://schemas.openxmlformats.org/officeDocument/2006/relationships/hyperlink" Target="https://seu2.santboi.cat/bon-govern/sindicatura-de-greuges" TargetMode="External"/><Relationship Id="rId6" Type="http://schemas.openxmlformats.org/officeDocument/2006/relationships/hyperlink" Target="https://seu2.santboi.cat/bon-govern/sindicatura-de-greuges" TargetMode="External"/><Relationship Id="rId7" Type="http://schemas.openxmlformats.org/officeDocument/2006/relationships/hyperlink" Target="https://seu2.santboi.cat/bon-govern/sindicatura-de-greuges" TargetMode="External"/><Relationship Id="rId8" Type="http://schemas.openxmlformats.org/officeDocument/2006/relationships/hyperlink" Target="https://sites.google.com/santboi.cat/cartes/relaci%C3%B3-de-carte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1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25.png"/><Relationship Id="rId7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1.png"/><Relationship Id="rId4" Type="http://schemas.openxmlformats.org/officeDocument/2006/relationships/image" Target="../media/image49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2.png"/><Relationship Id="rId4" Type="http://schemas.openxmlformats.org/officeDocument/2006/relationships/image" Target="../media/image38.png"/><Relationship Id="rId5" Type="http://schemas.openxmlformats.org/officeDocument/2006/relationships/image" Target="../media/image22.png"/><Relationship Id="rId6" Type="http://schemas.openxmlformats.org/officeDocument/2006/relationships/image" Target="../media/image25.png"/><Relationship Id="rId7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2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/>
        </p:nvSpPr>
        <p:spPr>
          <a:xfrm>
            <a:off x="3135690" y="5375362"/>
            <a:ext cx="477393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5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SISTEMA D’INTEGRITAT DE CIUTAT</a:t>
            </a:r>
            <a:endParaRPr sz="205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" name="Google Shape;45;p7"/>
          <p:cNvGrpSpPr/>
          <p:nvPr/>
        </p:nvGrpSpPr>
        <p:grpSpPr>
          <a:xfrm>
            <a:off x="4427091" y="2611988"/>
            <a:ext cx="2191385" cy="2477821"/>
            <a:chOff x="4427091" y="2611988"/>
            <a:chExt cx="2191385" cy="2477821"/>
          </a:xfrm>
        </p:grpSpPr>
        <p:sp>
          <p:nvSpPr>
            <p:cNvPr id="46" name="Google Shape;46;p7"/>
            <p:cNvSpPr/>
            <p:nvPr/>
          </p:nvSpPr>
          <p:spPr>
            <a:xfrm>
              <a:off x="4427091" y="2611988"/>
              <a:ext cx="2191385" cy="2125345"/>
            </a:xfrm>
            <a:custGeom>
              <a:rect b="b" l="l" r="r" t="t"/>
              <a:pathLst>
                <a:path extrusionOk="0" h="2125345" w="2191384">
                  <a:moveTo>
                    <a:pt x="150761" y="0"/>
                  </a:moveTo>
                  <a:lnTo>
                    <a:pt x="0" y="1969058"/>
                  </a:lnTo>
                  <a:lnTo>
                    <a:pt x="2040318" y="2125281"/>
                  </a:lnTo>
                  <a:lnTo>
                    <a:pt x="2191092" y="156235"/>
                  </a:lnTo>
                  <a:lnTo>
                    <a:pt x="150761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7" name="Google Shape;47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36024" y="3651011"/>
              <a:ext cx="2003675" cy="143879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" name="Google Shape;48;p7"/>
          <p:cNvGrpSpPr/>
          <p:nvPr/>
        </p:nvGrpSpPr>
        <p:grpSpPr>
          <a:xfrm>
            <a:off x="363575" y="363644"/>
            <a:ext cx="805409" cy="859378"/>
            <a:chOff x="363575" y="363644"/>
            <a:chExt cx="805409" cy="859378"/>
          </a:xfrm>
        </p:grpSpPr>
        <p:sp>
          <p:nvSpPr>
            <p:cNvPr id="49" name="Google Shape;49;p7"/>
            <p:cNvSpPr/>
            <p:nvPr/>
          </p:nvSpPr>
          <p:spPr>
            <a:xfrm>
              <a:off x="536524" y="363644"/>
              <a:ext cx="632460" cy="632460"/>
            </a:xfrm>
            <a:custGeom>
              <a:rect b="b" l="l" r="r" t="t"/>
              <a:pathLst>
                <a:path extrusionOk="0" h="632460" w="632460">
                  <a:moveTo>
                    <a:pt x="631875" y="0"/>
                  </a:moveTo>
                  <a:lnTo>
                    <a:pt x="208178" y="0"/>
                  </a:lnTo>
                  <a:lnTo>
                    <a:pt x="419709" y="210413"/>
                  </a:lnTo>
                  <a:lnTo>
                    <a:pt x="0" y="210413"/>
                  </a:lnTo>
                  <a:lnTo>
                    <a:pt x="423697" y="631875"/>
                  </a:lnTo>
                  <a:lnTo>
                    <a:pt x="423697" y="214388"/>
                  </a:lnTo>
                  <a:lnTo>
                    <a:pt x="631875" y="421462"/>
                  </a:lnTo>
                  <a:lnTo>
                    <a:pt x="631875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0" name="Google Shape;5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4757" y="825519"/>
              <a:ext cx="114985" cy="247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51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4351" y="827236"/>
              <a:ext cx="139230" cy="2480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52;p7"/>
            <p:cNvSpPr/>
            <p:nvPr/>
          </p:nvSpPr>
          <p:spPr>
            <a:xfrm>
              <a:off x="363575" y="825512"/>
              <a:ext cx="652780" cy="395605"/>
            </a:xfrm>
            <a:custGeom>
              <a:rect b="b" l="l" r="r" t="t"/>
              <a:pathLst>
                <a:path extrusionOk="0" h="395605" w="652780">
                  <a:moveTo>
                    <a:pt x="14516" y="310146"/>
                  </a:moveTo>
                  <a:lnTo>
                    <a:pt x="2413" y="310146"/>
                  </a:lnTo>
                  <a:lnTo>
                    <a:pt x="2413" y="395503"/>
                  </a:lnTo>
                  <a:lnTo>
                    <a:pt x="14516" y="395503"/>
                  </a:lnTo>
                  <a:lnTo>
                    <a:pt x="14516" y="310146"/>
                  </a:lnTo>
                  <a:close/>
                </a:path>
                <a:path extrusionOk="0" h="395605" w="652780">
                  <a:moveTo>
                    <a:pt x="16941" y="283514"/>
                  </a:moveTo>
                  <a:lnTo>
                    <a:pt x="13157" y="279730"/>
                  </a:lnTo>
                  <a:lnTo>
                    <a:pt x="3771" y="279730"/>
                  </a:lnTo>
                  <a:lnTo>
                    <a:pt x="0" y="283514"/>
                  </a:lnTo>
                  <a:lnTo>
                    <a:pt x="0" y="292900"/>
                  </a:lnTo>
                  <a:lnTo>
                    <a:pt x="3771" y="296837"/>
                  </a:lnTo>
                  <a:lnTo>
                    <a:pt x="13157" y="296837"/>
                  </a:lnTo>
                  <a:lnTo>
                    <a:pt x="16941" y="292900"/>
                  </a:lnTo>
                  <a:lnTo>
                    <a:pt x="16941" y="283514"/>
                  </a:lnTo>
                  <a:close/>
                </a:path>
                <a:path extrusionOk="0" h="395605" w="652780">
                  <a:moveTo>
                    <a:pt x="480860" y="247650"/>
                  </a:moveTo>
                  <a:lnTo>
                    <a:pt x="433108" y="137502"/>
                  </a:lnTo>
                  <a:lnTo>
                    <a:pt x="428447" y="126771"/>
                  </a:lnTo>
                  <a:lnTo>
                    <a:pt x="425450" y="119849"/>
                  </a:lnTo>
                  <a:lnTo>
                    <a:pt x="440905" y="102768"/>
                  </a:lnTo>
                  <a:lnTo>
                    <a:pt x="450951" y="87376"/>
                  </a:lnTo>
                  <a:lnTo>
                    <a:pt x="456387" y="72898"/>
                  </a:lnTo>
                  <a:lnTo>
                    <a:pt x="458012" y="58534"/>
                  </a:lnTo>
                  <a:lnTo>
                    <a:pt x="451383" y="32435"/>
                  </a:lnTo>
                  <a:lnTo>
                    <a:pt x="445909" y="26670"/>
                  </a:lnTo>
                  <a:lnTo>
                    <a:pt x="434073" y="14198"/>
                  </a:lnTo>
                  <a:lnTo>
                    <a:pt x="429602" y="12230"/>
                  </a:lnTo>
                  <a:lnTo>
                    <a:pt x="429602" y="58534"/>
                  </a:lnTo>
                  <a:lnTo>
                    <a:pt x="426796" y="76365"/>
                  </a:lnTo>
                  <a:lnTo>
                    <a:pt x="417309" y="93827"/>
                  </a:lnTo>
                  <a:lnTo>
                    <a:pt x="399503" y="110705"/>
                  </a:lnTo>
                  <a:lnTo>
                    <a:pt x="371754" y="126771"/>
                  </a:lnTo>
                  <a:lnTo>
                    <a:pt x="371754" y="27355"/>
                  </a:lnTo>
                  <a:lnTo>
                    <a:pt x="374878" y="27012"/>
                  </a:lnTo>
                  <a:lnTo>
                    <a:pt x="379031" y="26670"/>
                  </a:lnTo>
                  <a:lnTo>
                    <a:pt x="382841" y="26670"/>
                  </a:lnTo>
                  <a:lnTo>
                    <a:pt x="400380" y="28397"/>
                  </a:lnTo>
                  <a:lnTo>
                    <a:pt x="415315" y="33909"/>
                  </a:lnTo>
                  <a:lnTo>
                    <a:pt x="425704" y="43776"/>
                  </a:lnTo>
                  <a:lnTo>
                    <a:pt x="429602" y="58534"/>
                  </a:lnTo>
                  <a:lnTo>
                    <a:pt x="429602" y="12230"/>
                  </a:lnTo>
                  <a:lnTo>
                    <a:pt x="409930" y="3505"/>
                  </a:lnTo>
                  <a:lnTo>
                    <a:pt x="382841" y="0"/>
                  </a:lnTo>
                  <a:lnTo>
                    <a:pt x="372884" y="190"/>
                  </a:lnTo>
                  <a:lnTo>
                    <a:pt x="362407" y="698"/>
                  </a:lnTo>
                  <a:lnTo>
                    <a:pt x="352450" y="1473"/>
                  </a:lnTo>
                  <a:lnTo>
                    <a:pt x="344055" y="2425"/>
                  </a:lnTo>
                  <a:lnTo>
                    <a:pt x="344055" y="247650"/>
                  </a:lnTo>
                  <a:lnTo>
                    <a:pt x="371754" y="247650"/>
                  </a:lnTo>
                  <a:lnTo>
                    <a:pt x="371754" y="155511"/>
                  </a:lnTo>
                  <a:lnTo>
                    <a:pt x="379209" y="151777"/>
                  </a:lnTo>
                  <a:lnTo>
                    <a:pt x="386435" y="147942"/>
                  </a:lnTo>
                  <a:lnTo>
                    <a:pt x="394119" y="143395"/>
                  </a:lnTo>
                  <a:lnTo>
                    <a:pt x="402932" y="137502"/>
                  </a:lnTo>
                  <a:lnTo>
                    <a:pt x="450037" y="247650"/>
                  </a:lnTo>
                  <a:lnTo>
                    <a:pt x="480860" y="247650"/>
                  </a:lnTo>
                  <a:close/>
                </a:path>
                <a:path extrusionOk="0" h="395605" w="652780">
                  <a:moveTo>
                    <a:pt x="652678" y="247650"/>
                  </a:moveTo>
                  <a:lnTo>
                    <a:pt x="641096" y="181838"/>
                  </a:lnTo>
                  <a:lnTo>
                    <a:pt x="636524" y="155867"/>
                  </a:lnTo>
                  <a:lnTo>
                    <a:pt x="614260" y="29438"/>
                  </a:lnTo>
                  <a:lnTo>
                    <a:pt x="609371" y="1727"/>
                  </a:lnTo>
                  <a:lnTo>
                    <a:pt x="607644" y="1727"/>
                  </a:lnTo>
                  <a:lnTo>
                    <a:pt x="607644" y="155867"/>
                  </a:lnTo>
                  <a:lnTo>
                    <a:pt x="537679" y="155867"/>
                  </a:lnTo>
                  <a:lnTo>
                    <a:pt x="559841" y="29438"/>
                  </a:lnTo>
                  <a:lnTo>
                    <a:pt x="585482" y="29438"/>
                  </a:lnTo>
                  <a:lnTo>
                    <a:pt x="607644" y="155867"/>
                  </a:lnTo>
                  <a:lnTo>
                    <a:pt x="607644" y="1727"/>
                  </a:lnTo>
                  <a:lnTo>
                    <a:pt x="536638" y="1727"/>
                  </a:lnTo>
                  <a:lnTo>
                    <a:pt x="493344" y="247650"/>
                  </a:lnTo>
                  <a:lnTo>
                    <a:pt x="521741" y="247650"/>
                  </a:lnTo>
                  <a:lnTo>
                    <a:pt x="533171" y="181838"/>
                  </a:lnTo>
                  <a:lnTo>
                    <a:pt x="612495" y="181838"/>
                  </a:lnTo>
                  <a:lnTo>
                    <a:pt x="623925" y="247650"/>
                  </a:lnTo>
                  <a:lnTo>
                    <a:pt x="652678" y="24765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3" name="Google Shape;53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1708" y="1105242"/>
              <a:ext cx="230192" cy="1175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7"/>
            <p:cNvSpPr/>
            <p:nvPr/>
          </p:nvSpPr>
          <p:spPr>
            <a:xfrm>
              <a:off x="653084" y="1089672"/>
              <a:ext cx="357505" cy="133350"/>
            </a:xfrm>
            <a:custGeom>
              <a:rect b="b" l="l" r="r" t="t"/>
              <a:pathLst>
                <a:path extrusionOk="0" h="133350" w="357505">
                  <a:moveTo>
                    <a:pt x="59778" y="131330"/>
                  </a:moveTo>
                  <a:lnTo>
                    <a:pt x="38900" y="83210"/>
                  </a:lnTo>
                  <a:lnTo>
                    <a:pt x="36868" y="78524"/>
                  </a:lnTo>
                  <a:lnTo>
                    <a:pt x="35560" y="75501"/>
                  </a:lnTo>
                  <a:lnTo>
                    <a:pt x="42303" y="68046"/>
                  </a:lnTo>
                  <a:lnTo>
                    <a:pt x="46697" y="61315"/>
                  </a:lnTo>
                  <a:lnTo>
                    <a:pt x="49060" y="54991"/>
                  </a:lnTo>
                  <a:lnTo>
                    <a:pt x="49784" y="48717"/>
                  </a:lnTo>
                  <a:lnTo>
                    <a:pt x="46875" y="37312"/>
                  </a:lnTo>
                  <a:lnTo>
                    <a:pt x="44488" y="34798"/>
                  </a:lnTo>
                  <a:lnTo>
                    <a:pt x="39319" y="29349"/>
                  </a:lnTo>
                  <a:lnTo>
                    <a:pt x="37376" y="28486"/>
                  </a:lnTo>
                  <a:lnTo>
                    <a:pt x="37376" y="38582"/>
                  </a:lnTo>
                  <a:lnTo>
                    <a:pt x="37376" y="48717"/>
                  </a:lnTo>
                  <a:lnTo>
                    <a:pt x="36144" y="56502"/>
                  </a:lnTo>
                  <a:lnTo>
                    <a:pt x="32004" y="64135"/>
                  </a:lnTo>
                  <a:lnTo>
                    <a:pt x="24218" y="71513"/>
                  </a:lnTo>
                  <a:lnTo>
                    <a:pt x="12103" y="78524"/>
                  </a:lnTo>
                  <a:lnTo>
                    <a:pt x="12103" y="35102"/>
                  </a:lnTo>
                  <a:lnTo>
                    <a:pt x="13462" y="34950"/>
                  </a:lnTo>
                  <a:lnTo>
                    <a:pt x="15290" y="34798"/>
                  </a:lnTo>
                  <a:lnTo>
                    <a:pt x="27533" y="34798"/>
                  </a:lnTo>
                  <a:lnTo>
                    <a:pt x="37376" y="38582"/>
                  </a:lnTo>
                  <a:lnTo>
                    <a:pt x="37376" y="28486"/>
                  </a:lnTo>
                  <a:lnTo>
                    <a:pt x="28778" y="24663"/>
                  </a:lnTo>
                  <a:lnTo>
                    <a:pt x="16954" y="23139"/>
                  </a:lnTo>
                  <a:lnTo>
                    <a:pt x="11506" y="23139"/>
                  </a:lnTo>
                  <a:lnTo>
                    <a:pt x="4241" y="23596"/>
                  </a:lnTo>
                  <a:lnTo>
                    <a:pt x="0" y="24206"/>
                  </a:lnTo>
                  <a:lnTo>
                    <a:pt x="0" y="131330"/>
                  </a:lnTo>
                  <a:lnTo>
                    <a:pt x="12103" y="131330"/>
                  </a:lnTo>
                  <a:lnTo>
                    <a:pt x="12103" y="91084"/>
                  </a:lnTo>
                  <a:lnTo>
                    <a:pt x="16649" y="88823"/>
                  </a:lnTo>
                  <a:lnTo>
                    <a:pt x="20129" y="87147"/>
                  </a:lnTo>
                  <a:lnTo>
                    <a:pt x="25730" y="83210"/>
                  </a:lnTo>
                  <a:lnTo>
                    <a:pt x="46304" y="131330"/>
                  </a:lnTo>
                  <a:lnTo>
                    <a:pt x="59778" y="131330"/>
                  </a:lnTo>
                  <a:close/>
                </a:path>
                <a:path extrusionOk="0" h="133350" w="357505">
                  <a:moveTo>
                    <a:pt x="134848" y="131330"/>
                  </a:moveTo>
                  <a:lnTo>
                    <a:pt x="129781" y="102577"/>
                  </a:lnTo>
                  <a:lnTo>
                    <a:pt x="127774" y="91236"/>
                  </a:lnTo>
                  <a:lnTo>
                    <a:pt x="118059" y="36004"/>
                  </a:lnTo>
                  <a:lnTo>
                    <a:pt x="115925" y="23888"/>
                  </a:lnTo>
                  <a:lnTo>
                    <a:pt x="115176" y="23888"/>
                  </a:lnTo>
                  <a:lnTo>
                    <a:pt x="115176" y="91236"/>
                  </a:lnTo>
                  <a:lnTo>
                    <a:pt x="84607" y="91236"/>
                  </a:lnTo>
                  <a:lnTo>
                    <a:pt x="94297" y="36004"/>
                  </a:lnTo>
                  <a:lnTo>
                    <a:pt x="105486" y="36004"/>
                  </a:lnTo>
                  <a:lnTo>
                    <a:pt x="115176" y="91236"/>
                  </a:lnTo>
                  <a:lnTo>
                    <a:pt x="115176" y="23888"/>
                  </a:lnTo>
                  <a:lnTo>
                    <a:pt x="84150" y="23888"/>
                  </a:lnTo>
                  <a:lnTo>
                    <a:pt x="65239" y="131330"/>
                  </a:lnTo>
                  <a:lnTo>
                    <a:pt x="77647" y="131330"/>
                  </a:lnTo>
                  <a:lnTo>
                    <a:pt x="82638" y="102577"/>
                  </a:lnTo>
                  <a:lnTo>
                    <a:pt x="117297" y="102577"/>
                  </a:lnTo>
                  <a:lnTo>
                    <a:pt x="122288" y="131330"/>
                  </a:lnTo>
                  <a:lnTo>
                    <a:pt x="134848" y="131330"/>
                  </a:lnTo>
                  <a:close/>
                </a:path>
                <a:path extrusionOk="0" h="133350" w="357505">
                  <a:moveTo>
                    <a:pt x="201726" y="121348"/>
                  </a:moveTo>
                  <a:lnTo>
                    <a:pt x="184353" y="113093"/>
                  </a:lnTo>
                  <a:lnTo>
                    <a:pt x="169722" y="99771"/>
                  </a:lnTo>
                  <a:lnTo>
                    <a:pt x="159639" y="81876"/>
                  </a:lnTo>
                  <a:lnTo>
                    <a:pt x="155879" y="59905"/>
                  </a:lnTo>
                  <a:lnTo>
                    <a:pt x="157124" y="49339"/>
                  </a:lnTo>
                  <a:lnTo>
                    <a:pt x="161074" y="41109"/>
                  </a:lnTo>
                  <a:lnTo>
                    <a:pt x="168071" y="35788"/>
                  </a:lnTo>
                  <a:lnTo>
                    <a:pt x="178422" y="33883"/>
                  </a:lnTo>
                  <a:lnTo>
                    <a:pt x="184632" y="33883"/>
                  </a:lnTo>
                  <a:lnTo>
                    <a:pt x="190068" y="34645"/>
                  </a:lnTo>
                  <a:lnTo>
                    <a:pt x="195973" y="36614"/>
                  </a:lnTo>
                  <a:lnTo>
                    <a:pt x="199301" y="24955"/>
                  </a:lnTo>
                  <a:lnTo>
                    <a:pt x="193700" y="23139"/>
                  </a:lnTo>
                  <a:lnTo>
                    <a:pt x="187350" y="22085"/>
                  </a:lnTo>
                  <a:lnTo>
                    <a:pt x="180238" y="22085"/>
                  </a:lnTo>
                  <a:lnTo>
                    <a:pt x="165049" y="24549"/>
                  </a:lnTo>
                  <a:lnTo>
                    <a:pt x="153454" y="31864"/>
                  </a:lnTo>
                  <a:lnTo>
                    <a:pt x="146075" y="43980"/>
                  </a:lnTo>
                  <a:lnTo>
                    <a:pt x="143471" y="60820"/>
                  </a:lnTo>
                  <a:lnTo>
                    <a:pt x="149047" y="88506"/>
                  </a:lnTo>
                  <a:lnTo>
                    <a:pt x="162826" y="110121"/>
                  </a:lnTo>
                  <a:lnTo>
                    <a:pt x="180428" y="125082"/>
                  </a:lnTo>
                  <a:lnTo>
                    <a:pt x="197485" y="132842"/>
                  </a:lnTo>
                  <a:lnTo>
                    <a:pt x="201726" y="121348"/>
                  </a:lnTo>
                  <a:close/>
                </a:path>
                <a:path extrusionOk="0" h="133350" w="357505">
                  <a:moveTo>
                    <a:pt x="228841" y="45986"/>
                  </a:moveTo>
                  <a:lnTo>
                    <a:pt x="216738" y="45986"/>
                  </a:lnTo>
                  <a:lnTo>
                    <a:pt x="216738" y="131343"/>
                  </a:lnTo>
                  <a:lnTo>
                    <a:pt x="228841" y="131343"/>
                  </a:lnTo>
                  <a:lnTo>
                    <a:pt x="228841" y="45986"/>
                  </a:lnTo>
                  <a:close/>
                </a:path>
                <a:path extrusionOk="0" h="133350" w="357505">
                  <a:moveTo>
                    <a:pt x="231267" y="19354"/>
                  </a:moveTo>
                  <a:lnTo>
                    <a:pt x="227469" y="15570"/>
                  </a:lnTo>
                  <a:lnTo>
                    <a:pt x="218097" y="15570"/>
                  </a:lnTo>
                  <a:lnTo>
                    <a:pt x="214312" y="19354"/>
                  </a:lnTo>
                  <a:lnTo>
                    <a:pt x="214312" y="28740"/>
                  </a:lnTo>
                  <a:lnTo>
                    <a:pt x="218097" y="32677"/>
                  </a:lnTo>
                  <a:lnTo>
                    <a:pt x="227469" y="32677"/>
                  </a:lnTo>
                  <a:lnTo>
                    <a:pt x="231267" y="28740"/>
                  </a:lnTo>
                  <a:lnTo>
                    <a:pt x="231267" y="19354"/>
                  </a:lnTo>
                  <a:close/>
                </a:path>
                <a:path extrusionOk="0" h="133350" w="357505">
                  <a:moveTo>
                    <a:pt x="311759" y="72174"/>
                  </a:moveTo>
                  <a:lnTo>
                    <a:pt x="307517" y="67627"/>
                  </a:lnTo>
                  <a:lnTo>
                    <a:pt x="296024" y="67627"/>
                  </a:lnTo>
                  <a:lnTo>
                    <a:pt x="291782" y="72174"/>
                  </a:lnTo>
                  <a:lnTo>
                    <a:pt x="291782" y="83070"/>
                  </a:lnTo>
                  <a:lnTo>
                    <a:pt x="296024" y="87604"/>
                  </a:lnTo>
                  <a:lnTo>
                    <a:pt x="307517" y="87604"/>
                  </a:lnTo>
                  <a:lnTo>
                    <a:pt x="311759" y="83070"/>
                  </a:lnTo>
                  <a:lnTo>
                    <a:pt x="311759" y="72174"/>
                  </a:lnTo>
                  <a:close/>
                </a:path>
                <a:path extrusionOk="0" h="133350" w="357505">
                  <a:moveTo>
                    <a:pt x="324015" y="9677"/>
                  </a:moveTo>
                  <a:lnTo>
                    <a:pt x="321449" y="0"/>
                  </a:lnTo>
                  <a:lnTo>
                    <a:pt x="293751" y="8470"/>
                  </a:lnTo>
                  <a:lnTo>
                    <a:pt x="296176" y="17399"/>
                  </a:lnTo>
                  <a:lnTo>
                    <a:pt x="324015" y="9677"/>
                  </a:lnTo>
                  <a:close/>
                </a:path>
                <a:path extrusionOk="0" h="133350" w="357505">
                  <a:moveTo>
                    <a:pt x="357466" y="77622"/>
                  </a:moveTo>
                  <a:lnTo>
                    <a:pt x="353123" y="55854"/>
                  </a:lnTo>
                  <a:lnTo>
                    <a:pt x="345046" y="43865"/>
                  </a:lnTo>
                  <a:lnTo>
                    <a:pt x="345046" y="77622"/>
                  </a:lnTo>
                  <a:lnTo>
                    <a:pt x="341896" y="95262"/>
                  </a:lnTo>
                  <a:lnTo>
                    <a:pt x="333057" y="108991"/>
                  </a:lnTo>
                  <a:lnTo>
                    <a:pt x="319379" y="117881"/>
                  </a:lnTo>
                  <a:lnTo>
                    <a:pt x="301777" y="121056"/>
                  </a:lnTo>
                  <a:lnTo>
                    <a:pt x="284162" y="117881"/>
                  </a:lnTo>
                  <a:lnTo>
                    <a:pt x="270484" y="108991"/>
                  </a:lnTo>
                  <a:lnTo>
                    <a:pt x="261632" y="95262"/>
                  </a:lnTo>
                  <a:lnTo>
                    <a:pt x="258495" y="77622"/>
                  </a:lnTo>
                  <a:lnTo>
                    <a:pt x="261632" y="59982"/>
                  </a:lnTo>
                  <a:lnTo>
                    <a:pt x="270484" y="46253"/>
                  </a:lnTo>
                  <a:lnTo>
                    <a:pt x="284162" y="37350"/>
                  </a:lnTo>
                  <a:lnTo>
                    <a:pt x="301777" y="34188"/>
                  </a:lnTo>
                  <a:lnTo>
                    <a:pt x="319379" y="37350"/>
                  </a:lnTo>
                  <a:lnTo>
                    <a:pt x="333057" y="46253"/>
                  </a:lnTo>
                  <a:lnTo>
                    <a:pt x="341896" y="59982"/>
                  </a:lnTo>
                  <a:lnTo>
                    <a:pt x="345046" y="77622"/>
                  </a:lnTo>
                  <a:lnTo>
                    <a:pt x="345046" y="43865"/>
                  </a:lnTo>
                  <a:lnTo>
                    <a:pt x="341249" y="38214"/>
                  </a:lnTo>
                  <a:lnTo>
                    <a:pt x="335216" y="34188"/>
                  </a:lnTo>
                  <a:lnTo>
                    <a:pt x="323557" y="26403"/>
                  </a:lnTo>
                  <a:lnTo>
                    <a:pt x="301777" y="22085"/>
                  </a:lnTo>
                  <a:lnTo>
                    <a:pt x="279984" y="26403"/>
                  </a:lnTo>
                  <a:lnTo>
                    <a:pt x="262293" y="38214"/>
                  </a:lnTo>
                  <a:lnTo>
                    <a:pt x="250418" y="55854"/>
                  </a:lnTo>
                  <a:lnTo>
                    <a:pt x="246087" y="77622"/>
                  </a:lnTo>
                  <a:lnTo>
                    <a:pt x="250418" y="99377"/>
                  </a:lnTo>
                  <a:lnTo>
                    <a:pt x="262293" y="117017"/>
                  </a:lnTo>
                  <a:lnTo>
                    <a:pt x="279984" y="128841"/>
                  </a:lnTo>
                  <a:lnTo>
                    <a:pt x="301777" y="133159"/>
                  </a:lnTo>
                  <a:lnTo>
                    <a:pt x="323557" y="128841"/>
                  </a:lnTo>
                  <a:lnTo>
                    <a:pt x="335216" y="121056"/>
                  </a:lnTo>
                  <a:lnTo>
                    <a:pt x="341249" y="117017"/>
                  </a:lnTo>
                  <a:lnTo>
                    <a:pt x="353123" y="99377"/>
                  </a:lnTo>
                  <a:lnTo>
                    <a:pt x="357466" y="7762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" name="Google Shape;55;p7"/>
          <p:cNvSpPr txBox="1"/>
          <p:nvPr>
            <p:ph type="title"/>
          </p:nvPr>
        </p:nvSpPr>
        <p:spPr>
          <a:xfrm>
            <a:off x="2773547" y="1137856"/>
            <a:ext cx="5574665" cy="506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AJUNTAMENT DE SANT BOI</a:t>
            </a:r>
            <a:endParaRPr/>
          </a:p>
        </p:txBody>
      </p:sp>
      <p:sp>
        <p:nvSpPr>
          <p:cNvPr id="56" name="Google Shape;56;p7"/>
          <p:cNvSpPr txBox="1"/>
          <p:nvPr/>
        </p:nvSpPr>
        <p:spPr>
          <a:xfrm>
            <a:off x="2950387" y="1805114"/>
            <a:ext cx="5101590" cy="407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5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Fem bullir l’olla, no la de "pressió"</a:t>
            </a:r>
            <a:endParaRPr sz="25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/>
          <p:nvPr>
            <p:ph type="title"/>
          </p:nvPr>
        </p:nvSpPr>
        <p:spPr>
          <a:xfrm>
            <a:off x="4319135" y="3110340"/>
            <a:ext cx="2200910" cy="583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rtl="0" algn="ctr">
              <a:lnSpc>
                <a:spcPct val="118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 u="sng">
                <a:solidFill>
                  <a:schemeClr val="hlink"/>
                </a:solidFill>
                <a:hlinkClick r:id="rId3"/>
              </a:rPr>
              <a:t>CULTURA ÈTICA</a:t>
            </a:r>
            <a:endParaRPr sz="2050"/>
          </a:p>
          <a:p>
            <a:pPr indent="0" lvl="0" marL="0" rtl="0" algn="ctr">
              <a:lnSpc>
                <a:spcPct val="1175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650">
                <a:latin typeface="Arial"/>
                <a:ea typeface="Arial"/>
                <a:cs typeface="Arial"/>
                <a:sym typeface="Arial"/>
              </a:rPr>
              <a:t>ingredients</a:t>
            </a:r>
            <a:endParaRPr sz="165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" name="Google Shape;62;p8"/>
          <p:cNvGrpSpPr/>
          <p:nvPr/>
        </p:nvGrpSpPr>
        <p:grpSpPr>
          <a:xfrm>
            <a:off x="4323985" y="532504"/>
            <a:ext cx="2191385" cy="2477820"/>
            <a:chOff x="4323985" y="532504"/>
            <a:chExt cx="2191385" cy="2477820"/>
          </a:xfrm>
        </p:grpSpPr>
        <p:sp>
          <p:nvSpPr>
            <p:cNvPr id="63" name="Google Shape;63;p8"/>
            <p:cNvSpPr/>
            <p:nvPr/>
          </p:nvSpPr>
          <p:spPr>
            <a:xfrm>
              <a:off x="4323985" y="532504"/>
              <a:ext cx="2191385" cy="2125345"/>
            </a:xfrm>
            <a:custGeom>
              <a:rect b="b" l="l" r="r" t="t"/>
              <a:pathLst>
                <a:path extrusionOk="0" h="2125345" w="2191384">
                  <a:moveTo>
                    <a:pt x="150761" y="0"/>
                  </a:moveTo>
                  <a:lnTo>
                    <a:pt x="0" y="1969058"/>
                  </a:lnTo>
                  <a:lnTo>
                    <a:pt x="2040318" y="2125281"/>
                  </a:lnTo>
                  <a:lnTo>
                    <a:pt x="2191092" y="156235"/>
                  </a:lnTo>
                  <a:lnTo>
                    <a:pt x="150761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4" name="Google Shape;64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32917" y="1571525"/>
              <a:ext cx="2003675" cy="14387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" name="Google Shape;65;p8"/>
          <p:cNvGrpSpPr/>
          <p:nvPr/>
        </p:nvGrpSpPr>
        <p:grpSpPr>
          <a:xfrm>
            <a:off x="363575" y="363644"/>
            <a:ext cx="805409" cy="859378"/>
            <a:chOff x="363575" y="363644"/>
            <a:chExt cx="805409" cy="859378"/>
          </a:xfrm>
        </p:grpSpPr>
        <p:sp>
          <p:nvSpPr>
            <p:cNvPr id="66" name="Google Shape;66;p8"/>
            <p:cNvSpPr/>
            <p:nvPr/>
          </p:nvSpPr>
          <p:spPr>
            <a:xfrm>
              <a:off x="536524" y="363644"/>
              <a:ext cx="632460" cy="632460"/>
            </a:xfrm>
            <a:custGeom>
              <a:rect b="b" l="l" r="r" t="t"/>
              <a:pathLst>
                <a:path extrusionOk="0" h="632460" w="632460">
                  <a:moveTo>
                    <a:pt x="631875" y="0"/>
                  </a:moveTo>
                  <a:lnTo>
                    <a:pt x="208178" y="0"/>
                  </a:lnTo>
                  <a:lnTo>
                    <a:pt x="419709" y="210413"/>
                  </a:lnTo>
                  <a:lnTo>
                    <a:pt x="0" y="210413"/>
                  </a:lnTo>
                  <a:lnTo>
                    <a:pt x="423697" y="631875"/>
                  </a:lnTo>
                  <a:lnTo>
                    <a:pt x="423697" y="214388"/>
                  </a:lnTo>
                  <a:lnTo>
                    <a:pt x="631875" y="421462"/>
                  </a:lnTo>
                  <a:lnTo>
                    <a:pt x="631875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7" name="Google Shape;67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74757" y="825519"/>
              <a:ext cx="114985" cy="247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4351" y="827236"/>
              <a:ext cx="139230" cy="2480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8"/>
            <p:cNvSpPr/>
            <p:nvPr/>
          </p:nvSpPr>
          <p:spPr>
            <a:xfrm>
              <a:off x="363575" y="825512"/>
              <a:ext cx="652780" cy="395605"/>
            </a:xfrm>
            <a:custGeom>
              <a:rect b="b" l="l" r="r" t="t"/>
              <a:pathLst>
                <a:path extrusionOk="0" h="395605" w="652780">
                  <a:moveTo>
                    <a:pt x="14516" y="310146"/>
                  </a:moveTo>
                  <a:lnTo>
                    <a:pt x="2413" y="310146"/>
                  </a:lnTo>
                  <a:lnTo>
                    <a:pt x="2413" y="395503"/>
                  </a:lnTo>
                  <a:lnTo>
                    <a:pt x="14516" y="395503"/>
                  </a:lnTo>
                  <a:lnTo>
                    <a:pt x="14516" y="310146"/>
                  </a:lnTo>
                  <a:close/>
                </a:path>
                <a:path extrusionOk="0" h="395605" w="652780">
                  <a:moveTo>
                    <a:pt x="16941" y="283514"/>
                  </a:moveTo>
                  <a:lnTo>
                    <a:pt x="13157" y="279730"/>
                  </a:lnTo>
                  <a:lnTo>
                    <a:pt x="3771" y="279730"/>
                  </a:lnTo>
                  <a:lnTo>
                    <a:pt x="0" y="283514"/>
                  </a:lnTo>
                  <a:lnTo>
                    <a:pt x="0" y="292900"/>
                  </a:lnTo>
                  <a:lnTo>
                    <a:pt x="3771" y="296837"/>
                  </a:lnTo>
                  <a:lnTo>
                    <a:pt x="13157" y="296837"/>
                  </a:lnTo>
                  <a:lnTo>
                    <a:pt x="16941" y="292900"/>
                  </a:lnTo>
                  <a:lnTo>
                    <a:pt x="16941" y="283514"/>
                  </a:lnTo>
                  <a:close/>
                </a:path>
                <a:path extrusionOk="0" h="395605" w="652780">
                  <a:moveTo>
                    <a:pt x="480860" y="247650"/>
                  </a:moveTo>
                  <a:lnTo>
                    <a:pt x="433108" y="137502"/>
                  </a:lnTo>
                  <a:lnTo>
                    <a:pt x="428447" y="126771"/>
                  </a:lnTo>
                  <a:lnTo>
                    <a:pt x="425450" y="119849"/>
                  </a:lnTo>
                  <a:lnTo>
                    <a:pt x="440905" y="102768"/>
                  </a:lnTo>
                  <a:lnTo>
                    <a:pt x="450951" y="87376"/>
                  </a:lnTo>
                  <a:lnTo>
                    <a:pt x="456387" y="72898"/>
                  </a:lnTo>
                  <a:lnTo>
                    <a:pt x="458012" y="58534"/>
                  </a:lnTo>
                  <a:lnTo>
                    <a:pt x="451383" y="32435"/>
                  </a:lnTo>
                  <a:lnTo>
                    <a:pt x="445909" y="26670"/>
                  </a:lnTo>
                  <a:lnTo>
                    <a:pt x="434073" y="14198"/>
                  </a:lnTo>
                  <a:lnTo>
                    <a:pt x="429602" y="12230"/>
                  </a:lnTo>
                  <a:lnTo>
                    <a:pt x="429602" y="58534"/>
                  </a:lnTo>
                  <a:lnTo>
                    <a:pt x="426796" y="76365"/>
                  </a:lnTo>
                  <a:lnTo>
                    <a:pt x="417309" y="93827"/>
                  </a:lnTo>
                  <a:lnTo>
                    <a:pt x="399503" y="110705"/>
                  </a:lnTo>
                  <a:lnTo>
                    <a:pt x="371754" y="126771"/>
                  </a:lnTo>
                  <a:lnTo>
                    <a:pt x="371754" y="27355"/>
                  </a:lnTo>
                  <a:lnTo>
                    <a:pt x="374878" y="27012"/>
                  </a:lnTo>
                  <a:lnTo>
                    <a:pt x="379031" y="26670"/>
                  </a:lnTo>
                  <a:lnTo>
                    <a:pt x="382841" y="26670"/>
                  </a:lnTo>
                  <a:lnTo>
                    <a:pt x="400380" y="28397"/>
                  </a:lnTo>
                  <a:lnTo>
                    <a:pt x="415315" y="33909"/>
                  </a:lnTo>
                  <a:lnTo>
                    <a:pt x="425704" y="43776"/>
                  </a:lnTo>
                  <a:lnTo>
                    <a:pt x="429602" y="58534"/>
                  </a:lnTo>
                  <a:lnTo>
                    <a:pt x="429602" y="12230"/>
                  </a:lnTo>
                  <a:lnTo>
                    <a:pt x="409930" y="3505"/>
                  </a:lnTo>
                  <a:lnTo>
                    <a:pt x="382841" y="0"/>
                  </a:lnTo>
                  <a:lnTo>
                    <a:pt x="372884" y="190"/>
                  </a:lnTo>
                  <a:lnTo>
                    <a:pt x="362407" y="698"/>
                  </a:lnTo>
                  <a:lnTo>
                    <a:pt x="352450" y="1473"/>
                  </a:lnTo>
                  <a:lnTo>
                    <a:pt x="344055" y="2425"/>
                  </a:lnTo>
                  <a:lnTo>
                    <a:pt x="344055" y="247650"/>
                  </a:lnTo>
                  <a:lnTo>
                    <a:pt x="371754" y="247650"/>
                  </a:lnTo>
                  <a:lnTo>
                    <a:pt x="371754" y="155511"/>
                  </a:lnTo>
                  <a:lnTo>
                    <a:pt x="379209" y="151777"/>
                  </a:lnTo>
                  <a:lnTo>
                    <a:pt x="386435" y="147942"/>
                  </a:lnTo>
                  <a:lnTo>
                    <a:pt x="394119" y="143395"/>
                  </a:lnTo>
                  <a:lnTo>
                    <a:pt x="402932" y="137502"/>
                  </a:lnTo>
                  <a:lnTo>
                    <a:pt x="450037" y="247650"/>
                  </a:lnTo>
                  <a:lnTo>
                    <a:pt x="480860" y="247650"/>
                  </a:lnTo>
                  <a:close/>
                </a:path>
                <a:path extrusionOk="0" h="395605" w="652780">
                  <a:moveTo>
                    <a:pt x="652678" y="247650"/>
                  </a:moveTo>
                  <a:lnTo>
                    <a:pt x="641096" y="181838"/>
                  </a:lnTo>
                  <a:lnTo>
                    <a:pt x="636524" y="155867"/>
                  </a:lnTo>
                  <a:lnTo>
                    <a:pt x="614260" y="29438"/>
                  </a:lnTo>
                  <a:lnTo>
                    <a:pt x="609371" y="1727"/>
                  </a:lnTo>
                  <a:lnTo>
                    <a:pt x="607644" y="1727"/>
                  </a:lnTo>
                  <a:lnTo>
                    <a:pt x="607644" y="155867"/>
                  </a:lnTo>
                  <a:lnTo>
                    <a:pt x="537679" y="155867"/>
                  </a:lnTo>
                  <a:lnTo>
                    <a:pt x="559841" y="29438"/>
                  </a:lnTo>
                  <a:lnTo>
                    <a:pt x="585482" y="29438"/>
                  </a:lnTo>
                  <a:lnTo>
                    <a:pt x="607644" y="155867"/>
                  </a:lnTo>
                  <a:lnTo>
                    <a:pt x="607644" y="1727"/>
                  </a:lnTo>
                  <a:lnTo>
                    <a:pt x="536638" y="1727"/>
                  </a:lnTo>
                  <a:lnTo>
                    <a:pt x="493344" y="247650"/>
                  </a:lnTo>
                  <a:lnTo>
                    <a:pt x="521741" y="247650"/>
                  </a:lnTo>
                  <a:lnTo>
                    <a:pt x="533171" y="181838"/>
                  </a:lnTo>
                  <a:lnTo>
                    <a:pt x="612495" y="181838"/>
                  </a:lnTo>
                  <a:lnTo>
                    <a:pt x="623925" y="247650"/>
                  </a:lnTo>
                  <a:lnTo>
                    <a:pt x="652678" y="24765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0" name="Google Shape;70;p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1708" y="1105242"/>
              <a:ext cx="230192" cy="1175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8"/>
            <p:cNvSpPr/>
            <p:nvPr/>
          </p:nvSpPr>
          <p:spPr>
            <a:xfrm>
              <a:off x="653084" y="1089672"/>
              <a:ext cx="357505" cy="133350"/>
            </a:xfrm>
            <a:custGeom>
              <a:rect b="b" l="l" r="r" t="t"/>
              <a:pathLst>
                <a:path extrusionOk="0" h="133350" w="357505">
                  <a:moveTo>
                    <a:pt x="59778" y="131330"/>
                  </a:moveTo>
                  <a:lnTo>
                    <a:pt x="38900" y="83210"/>
                  </a:lnTo>
                  <a:lnTo>
                    <a:pt x="36868" y="78524"/>
                  </a:lnTo>
                  <a:lnTo>
                    <a:pt x="35560" y="75501"/>
                  </a:lnTo>
                  <a:lnTo>
                    <a:pt x="42303" y="68046"/>
                  </a:lnTo>
                  <a:lnTo>
                    <a:pt x="46697" y="61315"/>
                  </a:lnTo>
                  <a:lnTo>
                    <a:pt x="49060" y="54991"/>
                  </a:lnTo>
                  <a:lnTo>
                    <a:pt x="49784" y="48717"/>
                  </a:lnTo>
                  <a:lnTo>
                    <a:pt x="46875" y="37312"/>
                  </a:lnTo>
                  <a:lnTo>
                    <a:pt x="44488" y="34798"/>
                  </a:lnTo>
                  <a:lnTo>
                    <a:pt x="39319" y="29349"/>
                  </a:lnTo>
                  <a:lnTo>
                    <a:pt x="37376" y="28486"/>
                  </a:lnTo>
                  <a:lnTo>
                    <a:pt x="37376" y="38582"/>
                  </a:lnTo>
                  <a:lnTo>
                    <a:pt x="37376" y="48717"/>
                  </a:lnTo>
                  <a:lnTo>
                    <a:pt x="36144" y="56502"/>
                  </a:lnTo>
                  <a:lnTo>
                    <a:pt x="32004" y="64135"/>
                  </a:lnTo>
                  <a:lnTo>
                    <a:pt x="24218" y="71513"/>
                  </a:lnTo>
                  <a:lnTo>
                    <a:pt x="12103" y="78524"/>
                  </a:lnTo>
                  <a:lnTo>
                    <a:pt x="12103" y="35102"/>
                  </a:lnTo>
                  <a:lnTo>
                    <a:pt x="13462" y="34950"/>
                  </a:lnTo>
                  <a:lnTo>
                    <a:pt x="15290" y="34798"/>
                  </a:lnTo>
                  <a:lnTo>
                    <a:pt x="27533" y="34798"/>
                  </a:lnTo>
                  <a:lnTo>
                    <a:pt x="37376" y="38582"/>
                  </a:lnTo>
                  <a:lnTo>
                    <a:pt x="37376" y="28486"/>
                  </a:lnTo>
                  <a:lnTo>
                    <a:pt x="28778" y="24663"/>
                  </a:lnTo>
                  <a:lnTo>
                    <a:pt x="16954" y="23139"/>
                  </a:lnTo>
                  <a:lnTo>
                    <a:pt x="11506" y="23139"/>
                  </a:lnTo>
                  <a:lnTo>
                    <a:pt x="4241" y="23596"/>
                  </a:lnTo>
                  <a:lnTo>
                    <a:pt x="0" y="24206"/>
                  </a:lnTo>
                  <a:lnTo>
                    <a:pt x="0" y="131330"/>
                  </a:lnTo>
                  <a:lnTo>
                    <a:pt x="12103" y="131330"/>
                  </a:lnTo>
                  <a:lnTo>
                    <a:pt x="12103" y="91084"/>
                  </a:lnTo>
                  <a:lnTo>
                    <a:pt x="16649" y="88823"/>
                  </a:lnTo>
                  <a:lnTo>
                    <a:pt x="20129" y="87147"/>
                  </a:lnTo>
                  <a:lnTo>
                    <a:pt x="25730" y="83210"/>
                  </a:lnTo>
                  <a:lnTo>
                    <a:pt x="46304" y="131330"/>
                  </a:lnTo>
                  <a:lnTo>
                    <a:pt x="59778" y="131330"/>
                  </a:lnTo>
                  <a:close/>
                </a:path>
                <a:path extrusionOk="0" h="133350" w="357505">
                  <a:moveTo>
                    <a:pt x="134848" y="131330"/>
                  </a:moveTo>
                  <a:lnTo>
                    <a:pt x="129781" y="102577"/>
                  </a:lnTo>
                  <a:lnTo>
                    <a:pt x="127774" y="91236"/>
                  </a:lnTo>
                  <a:lnTo>
                    <a:pt x="118059" y="36004"/>
                  </a:lnTo>
                  <a:lnTo>
                    <a:pt x="115925" y="23888"/>
                  </a:lnTo>
                  <a:lnTo>
                    <a:pt x="115176" y="23888"/>
                  </a:lnTo>
                  <a:lnTo>
                    <a:pt x="115176" y="91236"/>
                  </a:lnTo>
                  <a:lnTo>
                    <a:pt x="84607" y="91236"/>
                  </a:lnTo>
                  <a:lnTo>
                    <a:pt x="94297" y="36004"/>
                  </a:lnTo>
                  <a:lnTo>
                    <a:pt x="105486" y="36004"/>
                  </a:lnTo>
                  <a:lnTo>
                    <a:pt x="115176" y="91236"/>
                  </a:lnTo>
                  <a:lnTo>
                    <a:pt x="115176" y="23888"/>
                  </a:lnTo>
                  <a:lnTo>
                    <a:pt x="84150" y="23888"/>
                  </a:lnTo>
                  <a:lnTo>
                    <a:pt x="65239" y="131330"/>
                  </a:lnTo>
                  <a:lnTo>
                    <a:pt x="77647" y="131330"/>
                  </a:lnTo>
                  <a:lnTo>
                    <a:pt x="82638" y="102577"/>
                  </a:lnTo>
                  <a:lnTo>
                    <a:pt x="117297" y="102577"/>
                  </a:lnTo>
                  <a:lnTo>
                    <a:pt x="122288" y="131330"/>
                  </a:lnTo>
                  <a:lnTo>
                    <a:pt x="134848" y="131330"/>
                  </a:lnTo>
                  <a:close/>
                </a:path>
                <a:path extrusionOk="0" h="133350" w="357505">
                  <a:moveTo>
                    <a:pt x="201726" y="121348"/>
                  </a:moveTo>
                  <a:lnTo>
                    <a:pt x="184353" y="113093"/>
                  </a:lnTo>
                  <a:lnTo>
                    <a:pt x="169722" y="99771"/>
                  </a:lnTo>
                  <a:lnTo>
                    <a:pt x="159639" y="81876"/>
                  </a:lnTo>
                  <a:lnTo>
                    <a:pt x="155879" y="59905"/>
                  </a:lnTo>
                  <a:lnTo>
                    <a:pt x="157124" y="49339"/>
                  </a:lnTo>
                  <a:lnTo>
                    <a:pt x="161074" y="41109"/>
                  </a:lnTo>
                  <a:lnTo>
                    <a:pt x="168071" y="35788"/>
                  </a:lnTo>
                  <a:lnTo>
                    <a:pt x="178422" y="33883"/>
                  </a:lnTo>
                  <a:lnTo>
                    <a:pt x="184632" y="33883"/>
                  </a:lnTo>
                  <a:lnTo>
                    <a:pt x="190068" y="34645"/>
                  </a:lnTo>
                  <a:lnTo>
                    <a:pt x="195973" y="36614"/>
                  </a:lnTo>
                  <a:lnTo>
                    <a:pt x="199301" y="24955"/>
                  </a:lnTo>
                  <a:lnTo>
                    <a:pt x="193700" y="23139"/>
                  </a:lnTo>
                  <a:lnTo>
                    <a:pt x="187350" y="22085"/>
                  </a:lnTo>
                  <a:lnTo>
                    <a:pt x="180238" y="22085"/>
                  </a:lnTo>
                  <a:lnTo>
                    <a:pt x="165049" y="24549"/>
                  </a:lnTo>
                  <a:lnTo>
                    <a:pt x="153454" y="31864"/>
                  </a:lnTo>
                  <a:lnTo>
                    <a:pt x="146075" y="43980"/>
                  </a:lnTo>
                  <a:lnTo>
                    <a:pt x="143471" y="60820"/>
                  </a:lnTo>
                  <a:lnTo>
                    <a:pt x="149047" y="88506"/>
                  </a:lnTo>
                  <a:lnTo>
                    <a:pt x="162826" y="110121"/>
                  </a:lnTo>
                  <a:lnTo>
                    <a:pt x="180428" y="125082"/>
                  </a:lnTo>
                  <a:lnTo>
                    <a:pt x="197485" y="132842"/>
                  </a:lnTo>
                  <a:lnTo>
                    <a:pt x="201726" y="121348"/>
                  </a:lnTo>
                  <a:close/>
                </a:path>
                <a:path extrusionOk="0" h="133350" w="357505">
                  <a:moveTo>
                    <a:pt x="228841" y="45986"/>
                  </a:moveTo>
                  <a:lnTo>
                    <a:pt x="216738" y="45986"/>
                  </a:lnTo>
                  <a:lnTo>
                    <a:pt x="216738" y="131343"/>
                  </a:lnTo>
                  <a:lnTo>
                    <a:pt x="228841" y="131343"/>
                  </a:lnTo>
                  <a:lnTo>
                    <a:pt x="228841" y="45986"/>
                  </a:lnTo>
                  <a:close/>
                </a:path>
                <a:path extrusionOk="0" h="133350" w="357505">
                  <a:moveTo>
                    <a:pt x="231267" y="19354"/>
                  </a:moveTo>
                  <a:lnTo>
                    <a:pt x="227469" y="15570"/>
                  </a:lnTo>
                  <a:lnTo>
                    <a:pt x="218097" y="15570"/>
                  </a:lnTo>
                  <a:lnTo>
                    <a:pt x="214312" y="19354"/>
                  </a:lnTo>
                  <a:lnTo>
                    <a:pt x="214312" y="28740"/>
                  </a:lnTo>
                  <a:lnTo>
                    <a:pt x="218097" y="32677"/>
                  </a:lnTo>
                  <a:lnTo>
                    <a:pt x="227469" y="32677"/>
                  </a:lnTo>
                  <a:lnTo>
                    <a:pt x="231267" y="28740"/>
                  </a:lnTo>
                  <a:lnTo>
                    <a:pt x="231267" y="19354"/>
                  </a:lnTo>
                  <a:close/>
                </a:path>
                <a:path extrusionOk="0" h="133350" w="357505">
                  <a:moveTo>
                    <a:pt x="311759" y="72174"/>
                  </a:moveTo>
                  <a:lnTo>
                    <a:pt x="307517" y="67627"/>
                  </a:lnTo>
                  <a:lnTo>
                    <a:pt x="296024" y="67627"/>
                  </a:lnTo>
                  <a:lnTo>
                    <a:pt x="291782" y="72174"/>
                  </a:lnTo>
                  <a:lnTo>
                    <a:pt x="291782" y="83070"/>
                  </a:lnTo>
                  <a:lnTo>
                    <a:pt x="296024" y="87604"/>
                  </a:lnTo>
                  <a:lnTo>
                    <a:pt x="307517" y="87604"/>
                  </a:lnTo>
                  <a:lnTo>
                    <a:pt x="311759" y="83070"/>
                  </a:lnTo>
                  <a:lnTo>
                    <a:pt x="311759" y="72174"/>
                  </a:lnTo>
                  <a:close/>
                </a:path>
                <a:path extrusionOk="0" h="133350" w="357505">
                  <a:moveTo>
                    <a:pt x="324015" y="9677"/>
                  </a:moveTo>
                  <a:lnTo>
                    <a:pt x="321449" y="0"/>
                  </a:lnTo>
                  <a:lnTo>
                    <a:pt x="293751" y="8470"/>
                  </a:lnTo>
                  <a:lnTo>
                    <a:pt x="296176" y="17399"/>
                  </a:lnTo>
                  <a:lnTo>
                    <a:pt x="324015" y="9677"/>
                  </a:lnTo>
                  <a:close/>
                </a:path>
                <a:path extrusionOk="0" h="133350" w="357505">
                  <a:moveTo>
                    <a:pt x="357466" y="77622"/>
                  </a:moveTo>
                  <a:lnTo>
                    <a:pt x="353123" y="55854"/>
                  </a:lnTo>
                  <a:lnTo>
                    <a:pt x="345046" y="43865"/>
                  </a:lnTo>
                  <a:lnTo>
                    <a:pt x="345046" y="77622"/>
                  </a:lnTo>
                  <a:lnTo>
                    <a:pt x="341896" y="95262"/>
                  </a:lnTo>
                  <a:lnTo>
                    <a:pt x="333057" y="108991"/>
                  </a:lnTo>
                  <a:lnTo>
                    <a:pt x="319379" y="117881"/>
                  </a:lnTo>
                  <a:lnTo>
                    <a:pt x="301777" y="121056"/>
                  </a:lnTo>
                  <a:lnTo>
                    <a:pt x="284162" y="117881"/>
                  </a:lnTo>
                  <a:lnTo>
                    <a:pt x="270484" y="108991"/>
                  </a:lnTo>
                  <a:lnTo>
                    <a:pt x="261632" y="95262"/>
                  </a:lnTo>
                  <a:lnTo>
                    <a:pt x="258495" y="77622"/>
                  </a:lnTo>
                  <a:lnTo>
                    <a:pt x="261632" y="59982"/>
                  </a:lnTo>
                  <a:lnTo>
                    <a:pt x="270484" y="46253"/>
                  </a:lnTo>
                  <a:lnTo>
                    <a:pt x="284162" y="37350"/>
                  </a:lnTo>
                  <a:lnTo>
                    <a:pt x="301777" y="34188"/>
                  </a:lnTo>
                  <a:lnTo>
                    <a:pt x="319379" y="37350"/>
                  </a:lnTo>
                  <a:lnTo>
                    <a:pt x="333057" y="46253"/>
                  </a:lnTo>
                  <a:lnTo>
                    <a:pt x="341896" y="59982"/>
                  </a:lnTo>
                  <a:lnTo>
                    <a:pt x="345046" y="77622"/>
                  </a:lnTo>
                  <a:lnTo>
                    <a:pt x="345046" y="43865"/>
                  </a:lnTo>
                  <a:lnTo>
                    <a:pt x="341249" y="38214"/>
                  </a:lnTo>
                  <a:lnTo>
                    <a:pt x="335216" y="34188"/>
                  </a:lnTo>
                  <a:lnTo>
                    <a:pt x="323557" y="26403"/>
                  </a:lnTo>
                  <a:lnTo>
                    <a:pt x="301777" y="22085"/>
                  </a:lnTo>
                  <a:lnTo>
                    <a:pt x="279984" y="26403"/>
                  </a:lnTo>
                  <a:lnTo>
                    <a:pt x="262293" y="38214"/>
                  </a:lnTo>
                  <a:lnTo>
                    <a:pt x="250418" y="55854"/>
                  </a:lnTo>
                  <a:lnTo>
                    <a:pt x="246087" y="77622"/>
                  </a:lnTo>
                  <a:lnTo>
                    <a:pt x="250418" y="99377"/>
                  </a:lnTo>
                  <a:lnTo>
                    <a:pt x="262293" y="117017"/>
                  </a:lnTo>
                  <a:lnTo>
                    <a:pt x="279984" y="128841"/>
                  </a:lnTo>
                  <a:lnTo>
                    <a:pt x="301777" y="133159"/>
                  </a:lnTo>
                  <a:lnTo>
                    <a:pt x="323557" y="128841"/>
                  </a:lnTo>
                  <a:lnTo>
                    <a:pt x="335216" y="121056"/>
                  </a:lnTo>
                  <a:lnTo>
                    <a:pt x="341249" y="117017"/>
                  </a:lnTo>
                  <a:lnTo>
                    <a:pt x="353123" y="99377"/>
                  </a:lnTo>
                  <a:lnTo>
                    <a:pt x="357466" y="7762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" name="Google Shape;72;p8"/>
          <p:cNvSpPr/>
          <p:nvPr/>
        </p:nvSpPr>
        <p:spPr>
          <a:xfrm>
            <a:off x="7525617" y="4002563"/>
            <a:ext cx="864235" cy="637540"/>
          </a:xfrm>
          <a:custGeom>
            <a:rect b="b" l="l" r="r" t="t"/>
            <a:pathLst>
              <a:path extrusionOk="0" h="637539" w="864234">
                <a:moveTo>
                  <a:pt x="27581" y="0"/>
                </a:moveTo>
                <a:lnTo>
                  <a:pt x="0" y="35746"/>
                </a:lnTo>
                <a:lnTo>
                  <a:pt x="7264" y="37740"/>
                </a:lnTo>
                <a:lnTo>
                  <a:pt x="15671" y="38794"/>
                </a:lnTo>
                <a:lnTo>
                  <a:pt x="65380" y="47892"/>
                </a:lnTo>
                <a:lnTo>
                  <a:pt x="113647" y="61587"/>
                </a:lnTo>
                <a:lnTo>
                  <a:pt x="160945" y="78631"/>
                </a:lnTo>
                <a:lnTo>
                  <a:pt x="207746" y="97773"/>
                </a:lnTo>
                <a:lnTo>
                  <a:pt x="252252" y="117890"/>
                </a:lnTo>
                <a:lnTo>
                  <a:pt x="295573" y="139954"/>
                </a:lnTo>
                <a:lnTo>
                  <a:pt x="337783" y="163821"/>
                </a:lnTo>
                <a:lnTo>
                  <a:pt x="378957" y="189344"/>
                </a:lnTo>
                <a:lnTo>
                  <a:pt x="419170" y="216377"/>
                </a:lnTo>
                <a:lnTo>
                  <a:pt x="458495" y="244775"/>
                </a:lnTo>
                <a:lnTo>
                  <a:pt x="500816" y="277680"/>
                </a:lnTo>
                <a:lnTo>
                  <a:pt x="541670" y="312111"/>
                </a:lnTo>
                <a:lnTo>
                  <a:pt x="581076" y="348027"/>
                </a:lnTo>
                <a:lnTo>
                  <a:pt x="619058" y="385388"/>
                </a:lnTo>
                <a:lnTo>
                  <a:pt x="655636" y="424154"/>
                </a:lnTo>
                <a:lnTo>
                  <a:pt x="690831" y="464283"/>
                </a:lnTo>
                <a:lnTo>
                  <a:pt x="724666" y="505736"/>
                </a:lnTo>
                <a:lnTo>
                  <a:pt x="757161" y="548470"/>
                </a:lnTo>
                <a:lnTo>
                  <a:pt x="760658" y="552551"/>
                </a:lnTo>
                <a:lnTo>
                  <a:pt x="764082" y="556945"/>
                </a:lnTo>
                <a:lnTo>
                  <a:pt x="765887" y="562161"/>
                </a:lnTo>
                <a:lnTo>
                  <a:pt x="764527" y="568714"/>
                </a:lnTo>
                <a:lnTo>
                  <a:pt x="720025" y="567223"/>
                </a:lnTo>
                <a:lnTo>
                  <a:pt x="705243" y="566060"/>
                </a:lnTo>
                <a:lnTo>
                  <a:pt x="694498" y="566625"/>
                </a:lnTo>
                <a:lnTo>
                  <a:pt x="685930" y="570351"/>
                </a:lnTo>
                <a:lnTo>
                  <a:pt x="678947" y="576542"/>
                </a:lnTo>
                <a:lnTo>
                  <a:pt x="672960" y="584500"/>
                </a:lnTo>
                <a:lnTo>
                  <a:pt x="669799" y="591427"/>
                </a:lnTo>
                <a:lnTo>
                  <a:pt x="670255" y="596921"/>
                </a:lnTo>
                <a:lnTo>
                  <a:pt x="674121" y="600938"/>
                </a:lnTo>
                <a:lnTo>
                  <a:pt x="681189" y="603436"/>
                </a:lnTo>
                <a:lnTo>
                  <a:pt x="687679" y="604719"/>
                </a:lnTo>
                <a:lnTo>
                  <a:pt x="694385" y="604808"/>
                </a:lnTo>
                <a:lnTo>
                  <a:pt x="700913" y="606001"/>
                </a:lnTo>
                <a:lnTo>
                  <a:pt x="733407" y="609556"/>
                </a:lnTo>
                <a:lnTo>
                  <a:pt x="766157" y="612024"/>
                </a:lnTo>
                <a:lnTo>
                  <a:pt x="797991" y="618632"/>
                </a:lnTo>
                <a:lnTo>
                  <a:pt x="827735" y="634602"/>
                </a:lnTo>
                <a:lnTo>
                  <a:pt x="831418" y="637523"/>
                </a:lnTo>
                <a:lnTo>
                  <a:pt x="836231" y="635656"/>
                </a:lnTo>
                <a:lnTo>
                  <a:pt x="863442" y="594263"/>
                </a:lnTo>
                <a:lnTo>
                  <a:pt x="864044" y="582138"/>
                </a:lnTo>
                <a:lnTo>
                  <a:pt x="850037" y="537041"/>
                </a:lnTo>
                <a:lnTo>
                  <a:pt x="834674" y="492471"/>
                </a:lnTo>
                <a:lnTo>
                  <a:pt x="816479" y="449038"/>
                </a:lnTo>
                <a:lnTo>
                  <a:pt x="793978" y="407348"/>
                </a:lnTo>
                <a:lnTo>
                  <a:pt x="779733" y="394843"/>
                </a:lnTo>
                <a:lnTo>
                  <a:pt x="771824" y="396188"/>
                </a:lnTo>
                <a:lnTo>
                  <a:pt x="762660" y="402293"/>
                </a:lnTo>
                <a:lnTo>
                  <a:pt x="756821" y="408799"/>
                </a:lnTo>
                <a:lnTo>
                  <a:pt x="753905" y="415846"/>
                </a:lnTo>
                <a:lnTo>
                  <a:pt x="753553" y="423534"/>
                </a:lnTo>
                <a:lnTo>
                  <a:pt x="755408" y="431961"/>
                </a:lnTo>
                <a:lnTo>
                  <a:pt x="760985" y="447190"/>
                </a:lnTo>
                <a:lnTo>
                  <a:pt x="767116" y="462514"/>
                </a:lnTo>
                <a:lnTo>
                  <a:pt x="772730" y="478509"/>
                </a:lnTo>
                <a:lnTo>
                  <a:pt x="776757" y="495753"/>
                </a:lnTo>
                <a:lnTo>
                  <a:pt x="767946" y="490576"/>
                </a:lnTo>
                <a:lnTo>
                  <a:pt x="761322" y="484458"/>
                </a:lnTo>
                <a:lnTo>
                  <a:pt x="755995" y="477913"/>
                </a:lnTo>
                <a:lnTo>
                  <a:pt x="751078" y="471458"/>
                </a:lnTo>
                <a:lnTo>
                  <a:pt x="717122" y="430495"/>
                </a:lnTo>
                <a:lnTo>
                  <a:pt x="682023" y="390892"/>
                </a:lnTo>
                <a:lnTo>
                  <a:pt x="645751" y="352686"/>
                </a:lnTo>
                <a:lnTo>
                  <a:pt x="608275" y="315914"/>
                </a:lnTo>
                <a:lnTo>
                  <a:pt x="569568" y="280616"/>
                </a:lnTo>
                <a:lnTo>
                  <a:pt x="529599" y="246829"/>
                </a:lnTo>
                <a:lnTo>
                  <a:pt x="488339" y="214591"/>
                </a:lnTo>
                <a:lnTo>
                  <a:pt x="445759" y="183940"/>
                </a:lnTo>
                <a:lnTo>
                  <a:pt x="401829" y="154914"/>
                </a:lnTo>
                <a:lnTo>
                  <a:pt x="356520" y="127550"/>
                </a:lnTo>
                <a:lnTo>
                  <a:pt x="309803" y="101888"/>
                </a:lnTo>
                <a:lnTo>
                  <a:pt x="261204" y="77474"/>
                </a:lnTo>
                <a:lnTo>
                  <a:pt x="211794" y="55023"/>
                </a:lnTo>
                <a:lnTo>
                  <a:pt x="161405" y="35026"/>
                </a:lnTo>
                <a:lnTo>
                  <a:pt x="109871" y="17975"/>
                </a:lnTo>
                <a:lnTo>
                  <a:pt x="57023" y="4364"/>
                </a:lnTo>
                <a:lnTo>
                  <a:pt x="37431" y="627"/>
                </a:lnTo>
                <a:lnTo>
                  <a:pt x="2758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2259802" y="4002563"/>
            <a:ext cx="864235" cy="637540"/>
          </a:xfrm>
          <a:custGeom>
            <a:rect b="b" l="l" r="r" t="t"/>
            <a:pathLst>
              <a:path extrusionOk="0" h="637539" w="864235">
                <a:moveTo>
                  <a:pt x="836462" y="0"/>
                </a:moveTo>
                <a:lnTo>
                  <a:pt x="754173" y="17975"/>
                </a:lnTo>
                <a:lnTo>
                  <a:pt x="702638" y="35026"/>
                </a:lnTo>
                <a:lnTo>
                  <a:pt x="652250" y="55023"/>
                </a:lnTo>
                <a:lnTo>
                  <a:pt x="602840" y="77474"/>
                </a:lnTo>
                <a:lnTo>
                  <a:pt x="554240" y="101888"/>
                </a:lnTo>
                <a:lnTo>
                  <a:pt x="507523" y="127550"/>
                </a:lnTo>
                <a:lnTo>
                  <a:pt x="462214" y="154914"/>
                </a:lnTo>
                <a:lnTo>
                  <a:pt x="418285" y="183940"/>
                </a:lnTo>
                <a:lnTo>
                  <a:pt x="375705" y="214591"/>
                </a:lnTo>
                <a:lnTo>
                  <a:pt x="334445" y="246829"/>
                </a:lnTo>
                <a:lnTo>
                  <a:pt x="294476" y="280616"/>
                </a:lnTo>
                <a:lnTo>
                  <a:pt x="255768" y="315914"/>
                </a:lnTo>
                <a:lnTo>
                  <a:pt x="218293" y="352686"/>
                </a:lnTo>
                <a:lnTo>
                  <a:pt x="182020" y="390892"/>
                </a:lnTo>
                <a:lnTo>
                  <a:pt x="146921" y="430495"/>
                </a:lnTo>
                <a:lnTo>
                  <a:pt x="112966" y="471458"/>
                </a:lnTo>
                <a:lnTo>
                  <a:pt x="108048" y="477913"/>
                </a:lnTo>
                <a:lnTo>
                  <a:pt x="102722" y="484458"/>
                </a:lnTo>
                <a:lnTo>
                  <a:pt x="96098" y="490576"/>
                </a:lnTo>
                <a:lnTo>
                  <a:pt x="87287" y="495753"/>
                </a:lnTo>
                <a:lnTo>
                  <a:pt x="91313" y="478509"/>
                </a:lnTo>
                <a:lnTo>
                  <a:pt x="96927" y="462514"/>
                </a:lnTo>
                <a:lnTo>
                  <a:pt x="103058" y="447190"/>
                </a:lnTo>
                <a:lnTo>
                  <a:pt x="108635" y="431961"/>
                </a:lnTo>
                <a:lnTo>
                  <a:pt x="110490" y="423534"/>
                </a:lnTo>
                <a:lnTo>
                  <a:pt x="110139" y="415846"/>
                </a:lnTo>
                <a:lnTo>
                  <a:pt x="107223" y="408799"/>
                </a:lnTo>
                <a:lnTo>
                  <a:pt x="101384" y="402293"/>
                </a:lnTo>
                <a:lnTo>
                  <a:pt x="92220" y="396188"/>
                </a:lnTo>
                <a:lnTo>
                  <a:pt x="84310" y="394843"/>
                </a:lnTo>
                <a:lnTo>
                  <a:pt x="77107" y="398488"/>
                </a:lnTo>
                <a:lnTo>
                  <a:pt x="47564" y="449038"/>
                </a:lnTo>
                <a:lnTo>
                  <a:pt x="29370" y="492471"/>
                </a:lnTo>
                <a:lnTo>
                  <a:pt x="14007" y="537041"/>
                </a:lnTo>
                <a:lnTo>
                  <a:pt x="0" y="582138"/>
                </a:lnTo>
                <a:lnTo>
                  <a:pt x="601" y="594263"/>
                </a:lnTo>
                <a:lnTo>
                  <a:pt x="23888" y="633357"/>
                </a:lnTo>
                <a:lnTo>
                  <a:pt x="32626" y="637523"/>
                </a:lnTo>
                <a:lnTo>
                  <a:pt x="36309" y="634602"/>
                </a:lnTo>
                <a:lnTo>
                  <a:pt x="66053" y="618632"/>
                </a:lnTo>
                <a:lnTo>
                  <a:pt x="97886" y="612024"/>
                </a:lnTo>
                <a:lnTo>
                  <a:pt x="130637" y="609556"/>
                </a:lnTo>
                <a:lnTo>
                  <a:pt x="163131" y="606001"/>
                </a:lnTo>
                <a:lnTo>
                  <a:pt x="169659" y="604808"/>
                </a:lnTo>
                <a:lnTo>
                  <a:pt x="176364" y="604719"/>
                </a:lnTo>
                <a:lnTo>
                  <a:pt x="182854" y="603436"/>
                </a:lnTo>
                <a:lnTo>
                  <a:pt x="189923" y="600938"/>
                </a:lnTo>
                <a:lnTo>
                  <a:pt x="193789" y="596921"/>
                </a:lnTo>
                <a:lnTo>
                  <a:pt x="194245" y="591427"/>
                </a:lnTo>
                <a:lnTo>
                  <a:pt x="191084" y="584500"/>
                </a:lnTo>
                <a:lnTo>
                  <a:pt x="185096" y="576542"/>
                </a:lnTo>
                <a:lnTo>
                  <a:pt x="178114" y="570351"/>
                </a:lnTo>
                <a:lnTo>
                  <a:pt x="169545" y="566625"/>
                </a:lnTo>
                <a:lnTo>
                  <a:pt x="158800" y="566060"/>
                </a:lnTo>
                <a:lnTo>
                  <a:pt x="144019" y="567223"/>
                </a:lnTo>
                <a:lnTo>
                  <a:pt x="99517" y="568714"/>
                </a:lnTo>
                <a:lnTo>
                  <a:pt x="98157" y="562161"/>
                </a:lnTo>
                <a:lnTo>
                  <a:pt x="99961" y="556945"/>
                </a:lnTo>
                <a:lnTo>
                  <a:pt x="103385" y="552551"/>
                </a:lnTo>
                <a:lnTo>
                  <a:pt x="106883" y="548470"/>
                </a:lnTo>
                <a:lnTo>
                  <a:pt x="139378" y="505736"/>
                </a:lnTo>
                <a:lnTo>
                  <a:pt x="173212" y="464283"/>
                </a:lnTo>
                <a:lnTo>
                  <a:pt x="208408" y="424154"/>
                </a:lnTo>
                <a:lnTo>
                  <a:pt x="244986" y="385388"/>
                </a:lnTo>
                <a:lnTo>
                  <a:pt x="282967" y="348027"/>
                </a:lnTo>
                <a:lnTo>
                  <a:pt x="322374" y="312111"/>
                </a:lnTo>
                <a:lnTo>
                  <a:pt x="363227" y="277680"/>
                </a:lnTo>
                <a:lnTo>
                  <a:pt x="405549" y="244775"/>
                </a:lnTo>
                <a:lnTo>
                  <a:pt x="444874" y="216377"/>
                </a:lnTo>
                <a:lnTo>
                  <a:pt x="485086" y="189344"/>
                </a:lnTo>
                <a:lnTo>
                  <a:pt x="526261" y="163821"/>
                </a:lnTo>
                <a:lnTo>
                  <a:pt x="568471" y="139954"/>
                </a:lnTo>
                <a:lnTo>
                  <a:pt x="611792" y="117890"/>
                </a:lnTo>
                <a:lnTo>
                  <a:pt x="656297" y="97773"/>
                </a:lnTo>
                <a:lnTo>
                  <a:pt x="703099" y="78631"/>
                </a:lnTo>
                <a:lnTo>
                  <a:pt x="750396" y="61587"/>
                </a:lnTo>
                <a:lnTo>
                  <a:pt x="798663" y="47892"/>
                </a:lnTo>
                <a:lnTo>
                  <a:pt x="848372" y="38794"/>
                </a:lnTo>
                <a:lnTo>
                  <a:pt x="856780" y="37740"/>
                </a:lnTo>
                <a:lnTo>
                  <a:pt x="864044" y="35746"/>
                </a:lnTo>
                <a:lnTo>
                  <a:pt x="846366" y="948"/>
                </a:lnTo>
                <a:lnTo>
                  <a:pt x="83646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424985" y="5010846"/>
            <a:ext cx="1644014" cy="472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40894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GESTIÓ PROFESSIONAL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8"/>
          <p:cNvSpPr txBox="1"/>
          <p:nvPr/>
        </p:nvSpPr>
        <p:spPr>
          <a:xfrm>
            <a:off x="2706311" y="5010846"/>
            <a:ext cx="2430780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PREVENCIÓ DE RISCOS DE MANCA D’INTEGRITAT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8"/>
          <p:cNvSpPr txBox="1"/>
          <p:nvPr/>
        </p:nvSpPr>
        <p:spPr>
          <a:xfrm>
            <a:off x="5923374" y="5010846"/>
            <a:ext cx="1837689" cy="472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-386715" lvl="0" marL="39878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TRANSPARÈNCIA EFECTIVA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8"/>
          <p:cNvSpPr txBox="1"/>
          <p:nvPr/>
        </p:nvSpPr>
        <p:spPr>
          <a:xfrm>
            <a:off x="8453010" y="5010846"/>
            <a:ext cx="1563370" cy="675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AVALUACIÓ DE LA GESTIÓ PÚBLICA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8"/>
          <p:cNvSpPr/>
          <p:nvPr/>
        </p:nvSpPr>
        <p:spPr>
          <a:xfrm>
            <a:off x="4097068" y="4002563"/>
            <a:ext cx="864235" cy="637540"/>
          </a:xfrm>
          <a:custGeom>
            <a:rect b="b" l="l" r="r" t="t"/>
            <a:pathLst>
              <a:path extrusionOk="0" h="637539" w="864235">
                <a:moveTo>
                  <a:pt x="836462" y="0"/>
                </a:moveTo>
                <a:lnTo>
                  <a:pt x="754173" y="17975"/>
                </a:lnTo>
                <a:lnTo>
                  <a:pt x="702638" y="35026"/>
                </a:lnTo>
                <a:lnTo>
                  <a:pt x="652250" y="55023"/>
                </a:lnTo>
                <a:lnTo>
                  <a:pt x="602840" y="77474"/>
                </a:lnTo>
                <a:lnTo>
                  <a:pt x="554240" y="101888"/>
                </a:lnTo>
                <a:lnTo>
                  <a:pt x="507523" y="127550"/>
                </a:lnTo>
                <a:lnTo>
                  <a:pt x="462214" y="154914"/>
                </a:lnTo>
                <a:lnTo>
                  <a:pt x="418285" y="183940"/>
                </a:lnTo>
                <a:lnTo>
                  <a:pt x="375705" y="214591"/>
                </a:lnTo>
                <a:lnTo>
                  <a:pt x="334445" y="246829"/>
                </a:lnTo>
                <a:lnTo>
                  <a:pt x="294476" y="280616"/>
                </a:lnTo>
                <a:lnTo>
                  <a:pt x="255768" y="315914"/>
                </a:lnTo>
                <a:lnTo>
                  <a:pt x="218293" y="352686"/>
                </a:lnTo>
                <a:lnTo>
                  <a:pt x="182020" y="390892"/>
                </a:lnTo>
                <a:lnTo>
                  <a:pt x="146921" y="430495"/>
                </a:lnTo>
                <a:lnTo>
                  <a:pt x="112966" y="471458"/>
                </a:lnTo>
                <a:lnTo>
                  <a:pt x="108048" y="477913"/>
                </a:lnTo>
                <a:lnTo>
                  <a:pt x="102722" y="484458"/>
                </a:lnTo>
                <a:lnTo>
                  <a:pt x="96098" y="490576"/>
                </a:lnTo>
                <a:lnTo>
                  <a:pt x="87287" y="495753"/>
                </a:lnTo>
                <a:lnTo>
                  <a:pt x="91313" y="478509"/>
                </a:lnTo>
                <a:lnTo>
                  <a:pt x="96927" y="462514"/>
                </a:lnTo>
                <a:lnTo>
                  <a:pt x="103058" y="447190"/>
                </a:lnTo>
                <a:lnTo>
                  <a:pt x="108635" y="431961"/>
                </a:lnTo>
                <a:lnTo>
                  <a:pt x="110490" y="423534"/>
                </a:lnTo>
                <a:lnTo>
                  <a:pt x="110139" y="415846"/>
                </a:lnTo>
                <a:lnTo>
                  <a:pt x="107223" y="408799"/>
                </a:lnTo>
                <a:lnTo>
                  <a:pt x="101384" y="402293"/>
                </a:lnTo>
                <a:lnTo>
                  <a:pt x="92220" y="396188"/>
                </a:lnTo>
                <a:lnTo>
                  <a:pt x="84310" y="394843"/>
                </a:lnTo>
                <a:lnTo>
                  <a:pt x="77107" y="398488"/>
                </a:lnTo>
                <a:lnTo>
                  <a:pt x="47564" y="449038"/>
                </a:lnTo>
                <a:lnTo>
                  <a:pt x="29370" y="492471"/>
                </a:lnTo>
                <a:lnTo>
                  <a:pt x="14007" y="537041"/>
                </a:lnTo>
                <a:lnTo>
                  <a:pt x="0" y="582138"/>
                </a:lnTo>
                <a:lnTo>
                  <a:pt x="601" y="594263"/>
                </a:lnTo>
                <a:lnTo>
                  <a:pt x="23888" y="633357"/>
                </a:lnTo>
                <a:lnTo>
                  <a:pt x="32626" y="637523"/>
                </a:lnTo>
                <a:lnTo>
                  <a:pt x="36309" y="634602"/>
                </a:lnTo>
                <a:lnTo>
                  <a:pt x="66055" y="618632"/>
                </a:lnTo>
                <a:lnTo>
                  <a:pt x="97891" y="612024"/>
                </a:lnTo>
                <a:lnTo>
                  <a:pt x="130642" y="609556"/>
                </a:lnTo>
                <a:lnTo>
                  <a:pt x="163131" y="606001"/>
                </a:lnTo>
                <a:lnTo>
                  <a:pt x="169659" y="604808"/>
                </a:lnTo>
                <a:lnTo>
                  <a:pt x="176364" y="604719"/>
                </a:lnTo>
                <a:lnTo>
                  <a:pt x="182854" y="603436"/>
                </a:lnTo>
                <a:lnTo>
                  <a:pt x="189923" y="600938"/>
                </a:lnTo>
                <a:lnTo>
                  <a:pt x="193789" y="596921"/>
                </a:lnTo>
                <a:lnTo>
                  <a:pt x="194245" y="591427"/>
                </a:lnTo>
                <a:lnTo>
                  <a:pt x="191084" y="584500"/>
                </a:lnTo>
                <a:lnTo>
                  <a:pt x="185096" y="576542"/>
                </a:lnTo>
                <a:lnTo>
                  <a:pt x="178114" y="570351"/>
                </a:lnTo>
                <a:lnTo>
                  <a:pt x="169545" y="566625"/>
                </a:lnTo>
                <a:lnTo>
                  <a:pt x="158800" y="566060"/>
                </a:lnTo>
                <a:lnTo>
                  <a:pt x="144019" y="567223"/>
                </a:lnTo>
                <a:lnTo>
                  <a:pt x="99517" y="568714"/>
                </a:lnTo>
                <a:lnTo>
                  <a:pt x="98157" y="562161"/>
                </a:lnTo>
                <a:lnTo>
                  <a:pt x="99961" y="556945"/>
                </a:lnTo>
                <a:lnTo>
                  <a:pt x="103385" y="552551"/>
                </a:lnTo>
                <a:lnTo>
                  <a:pt x="106883" y="548470"/>
                </a:lnTo>
                <a:lnTo>
                  <a:pt x="139378" y="505736"/>
                </a:lnTo>
                <a:lnTo>
                  <a:pt x="173212" y="464283"/>
                </a:lnTo>
                <a:lnTo>
                  <a:pt x="208408" y="424154"/>
                </a:lnTo>
                <a:lnTo>
                  <a:pt x="244986" y="385388"/>
                </a:lnTo>
                <a:lnTo>
                  <a:pt x="282967" y="348027"/>
                </a:lnTo>
                <a:lnTo>
                  <a:pt x="322374" y="312111"/>
                </a:lnTo>
                <a:lnTo>
                  <a:pt x="363227" y="277680"/>
                </a:lnTo>
                <a:lnTo>
                  <a:pt x="405549" y="244775"/>
                </a:lnTo>
                <a:lnTo>
                  <a:pt x="444874" y="216377"/>
                </a:lnTo>
                <a:lnTo>
                  <a:pt x="485086" y="189344"/>
                </a:lnTo>
                <a:lnTo>
                  <a:pt x="526261" y="163821"/>
                </a:lnTo>
                <a:lnTo>
                  <a:pt x="568471" y="139954"/>
                </a:lnTo>
                <a:lnTo>
                  <a:pt x="611792" y="117890"/>
                </a:lnTo>
                <a:lnTo>
                  <a:pt x="656297" y="97773"/>
                </a:lnTo>
                <a:lnTo>
                  <a:pt x="703099" y="78631"/>
                </a:lnTo>
                <a:lnTo>
                  <a:pt x="750396" y="61587"/>
                </a:lnTo>
                <a:lnTo>
                  <a:pt x="798663" y="47892"/>
                </a:lnTo>
                <a:lnTo>
                  <a:pt x="848372" y="38794"/>
                </a:lnTo>
                <a:lnTo>
                  <a:pt x="856780" y="37740"/>
                </a:lnTo>
                <a:lnTo>
                  <a:pt x="864044" y="35746"/>
                </a:lnTo>
                <a:lnTo>
                  <a:pt x="846366" y="948"/>
                </a:lnTo>
                <a:lnTo>
                  <a:pt x="83646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>
            <a:off x="5984684" y="4002563"/>
            <a:ext cx="864235" cy="637540"/>
          </a:xfrm>
          <a:custGeom>
            <a:rect b="b" l="l" r="r" t="t"/>
            <a:pathLst>
              <a:path extrusionOk="0" h="637539" w="864234">
                <a:moveTo>
                  <a:pt x="27581" y="0"/>
                </a:moveTo>
                <a:lnTo>
                  <a:pt x="0" y="35746"/>
                </a:lnTo>
                <a:lnTo>
                  <a:pt x="7264" y="37740"/>
                </a:lnTo>
                <a:lnTo>
                  <a:pt x="15671" y="38794"/>
                </a:lnTo>
                <a:lnTo>
                  <a:pt x="65380" y="47892"/>
                </a:lnTo>
                <a:lnTo>
                  <a:pt x="113647" y="61587"/>
                </a:lnTo>
                <a:lnTo>
                  <a:pt x="160945" y="78631"/>
                </a:lnTo>
                <a:lnTo>
                  <a:pt x="207746" y="97773"/>
                </a:lnTo>
                <a:lnTo>
                  <a:pt x="252252" y="117890"/>
                </a:lnTo>
                <a:lnTo>
                  <a:pt x="295573" y="139954"/>
                </a:lnTo>
                <a:lnTo>
                  <a:pt x="337783" y="163821"/>
                </a:lnTo>
                <a:lnTo>
                  <a:pt x="378957" y="189344"/>
                </a:lnTo>
                <a:lnTo>
                  <a:pt x="419170" y="216377"/>
                </a:lnTo>
                <a:lnTo>
                  <a:pt x="458495" y="244775"/>
                </a:lnTo>
                <a:lnTo>
                  <a:pt x="500816" y="277680"/>
                </a:lnTo>
                <a:lnTo>
                  <a:pt x="541670" y="312111"/>
                </a:lnTo>
                <a:lnTo>
                  <a:pt x="581076" y="348027"/>
                </a:lnTo>
                <a:lnTo>
                  <a:pt x="619058" y="385388"/>
                </a:lnTo>
                <a:lnTo>
                  <a:pt x="655636" y="424154"/>
                </a:lnTo>
                <a:lnTo>
                  <a:pt x="690831" y="464283"/>
                </a:lnTo>
                <a:lnTo>
                  <a:pt x="724666" y="505736"/>
                </a:lnTo>
                <a:lnTo>
                  <a:pt x="757161" y="548470"/>
                </a:lnTo>
                <a:lnTo>
                  <a:pt x="764078" y="556945"/>
                </a:lnTo>
                <a:lnTo>
                  <a:pt x="765885" y="562161"/>
                </a:lnTo>
                <a:lnTo>
                  <a:pt x="764527" y="568714"/>
                </a:lnTo>
                <a:lnTo>
                  <a:pt x="720025" y="567223"/>
                </a:lnTo>
                <a:lnTo>
                  <a:pt x="705243" y="566060"/>
                </a:lnTo>
                <a:lnTo>
                  <a:pt x="694498" y="566625"/>
                </a:lnTo>
                <a:lnTo>
                  <a:pt x="685930" y="570351"/>
                </a:lnTo>
                <a:lnTo>
                  <a:pt x="678947" y="576542"/>
                </a:lnTo>
                <a:lnTo>
                  <a:pt x="672960" y="584500"/>
                </a:lnTo>
                <a:lnTo>
                  <a:pt x="669799" y="591427"/>
                </a:lnTo>
                <a:lnTo>
                  <a:pt x="670255" y="596921"/>
                </a:lnTo>
                <a:lnTo>
                  <a:pt x="674121" y="600938"/>
                </a:lnTo>
                <a:lnTo>
                  <a:pt x="681189" y="603436"/>
                </a:lnTo>
                <a:lnTo>
                  <a:pt x="687679" y="604719"/>
                </a:lnTo>
                <a:lnTo>
                  <a:pt x="694385" y="604808"/>
                </a:lnTo>
                <a:lnTo>
                  <a:pt x="700912" y="606001"/>
                </a:lnTo>
                <a:lnTo>
                  <a:pt x="733407" y="609556"/>
                </a:lnTo>
                <a:lnTo>
                  <a:pt x="766157" y="612024"/>
                </a:lnTo>
                <a:lnTo>
                  <a:pt x="797991" y="618632"/>
                </a:lnTo>
                <a:lnTo>
                  <a:pt x="827735" y="634602"/>
                </a:lnTo>
                <a:lnTo>
                  <a:pt x="831418" y="637523"/>
                </a:lnTo>
                <a:lnTo>
                  <a:pt x="836231" y="635656"/>
                </a:lnTo>
                <a:lnTo>
                  <a:pt x="863442" y="594263"/>
                </a:lnTo>
                <a:lnTo>
                  <a:pt x="864044" y="582138"/>
                </a:lnTo>
                <a:lnTo>
                  <a:pt x="850037" y="537041"/>
                </a:lnTo>
                <a:lnTo>
                  <a:pt x="834674" y="492471"/>
                </a:lnTo>
                <a:lnTo>
                  <a:pt x="816479" y="449038"/>
                </a:lnTo>
                <a:lnTo>
                  <a:pt x="793978" y="407348"/>
                </a:lnTo>
                <a:lnTo>
                  <a:pt x="779733" y="394843"/>
                </a:lnTo>
                <a:lnTo>
                  <a:pt x="771824" y="396188"/>
                </a:lnTo>
                <a:lnTo>
                  <a:pt x="762660" y="402293"/>
                </a:lnTo>
                <a:lnTo>
                  <a:pt x="756821" y="408799"/>
                </a:lnTo>
                <a:lnTo>
                  <a:pt x="753905" y="415846"/>
                </a:lnTo>
                <a:lnTo>
                  <a:pt x="753553" y="423534"/>
                </a:lnTo>
                <a:lnTo>
                  <a:pt x="755408" y="431961"/>
                </a:lnTo>
                <a:lnTo>
                  <a:pt x="760985" y="447190"/>
                </a:lnTo>
                <a:lnTo>
                  <a:pt x="767116" y="462514"/>
                </a:lnTo>
                <a:lnTo>
                  <a:pt x="772730" y="478509"/>
                </a:lnTo>
                <a:lnTo>
                  <a:pt x="776757" y="495753"/>
                </a:lnTo>
                <a:lnTo>
                  <a:pt x="767946" y="490576"/>
                </a:lnTo>
                <a:lnTo>
                  <a:pt x="761322" y="484458"/>
                </a:lnTo>
                <a:lnTo>
                  <a:pt x="755995" y="477913"/>
                </a:lnTo>
                <a:lnTo>
                  <a:pt x="751077" y="471458"/>
                </a:lnTo>
                <a:lnTo>
                  <a:pt x="717122" y="430495"/>
                </a:lnTo>
                <a:lnTo>
                  <a:pt x="682023" y="390892"/>
                </a:lnTo>
                <a:lnTo>
                  <a:pt x="645751" y="352686"/>
                </a:lnTo>
                <a:lnTo>
                  <a:pt x="608275" y="315914"/>
                </a:lnTo>
                <a:lnTo>
                  <a:pt x="569568" y="280616"/>
                </a:lnTo>
                <a:lnTo>
                  <a:pt x="529599" y="246829"/>
                </a:lnTo>
                <a:lnTo>
                  <a:pt x="488339" y="214591"/>
                </a:lnTo>
                <a:lnTo>
                  <a:pt x="445759" y="183940"/>
                </a:lnTo>
                <a:lnTo>
                  <a:pt x="401829" y="154914"/>
                </a:lnTo>
                <a:lnTo>
                  <a:pt x="356520" y="127550"/>
                </a:lnTo>
                <a:lnTo>
                  <a:pt x="309803" y="101888"/>
                </a:lnTo>
                <a:lnTo>
                  <a:pt x="261204" y="77474"/>
                </a:lnTo>
                <a:lnTo>
                  <a:pt x="211794" y="55023"/>
                </a:lnTo>
                <a:lnTo>
                  <a:pt x="161405" y="35026"/>
                </a:lnTo>
                <a:lnTo>
                  <a:pt x="109871" y="17975"/>
                </a:lnTo>
                <a:lnTo>
                  <a:pt x="57022" y="4364"/>
                </a:lnTo>
                <a:lnTo>
                  <a:pt x="37431" y="627"/>
                </a:lnTo>
                <a:lnTo>
                  <a:pt x="2758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9"/>
          <p:cNvGrpSpPr/>
          <p:nvPr/>
        </p:nvGrpSpPr>
        <p:grpSpPr>
          <a:xfrm>
            <a:off x="0" y="1757349"/>
            <a:ext cx="10692256" cy="5799227"/>
            <a:chOff x="0" y="1757349"/>
            <a:chExt cx="10692256" cy="5799227"/>
          </a:xfrm>
        </p:grpSpPr>
        <p:sp>
          <p:nvSpPr>
            <p:cNvPr id="85" name="Google Shape;85;p9"/>
            <p:cNvSpPr/>
            <p:nvPr/>
          </p:nvSpPr>
          <p:spPr>
            <a:xfrm>
              <a:off x="1396" y="1757349"/>
              <a:ext cx="10690860" cy="4243705"/>
            </a:xfrm>
            <a:custGeom>
              <a:rect b="b" l="l" r="r" t="t"/>
              <a:pathLst>
                <a:path extrusionOk="0" h="4243705" w="10690860">
                  <a:moveTo>
                    <a:pt x="0" y="4243476"/>
                  </a:moveTo>
                  <a:lnTo>
                    <a:pt x="10690606" y="4243476"/>
                  </a:lnTo>
                  <a:lnTo>
                    <a:pt x="10690606" y="0"/>
                  </a:lnTo>
                  <a:lnTo>
                    <a:pt x="0" y="0"/>
                  </a:lnTo>
                  <a:lnTo>
                    <a:pt x="0" y="4243476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9"/>
            <p:cNvSpPr/>
            <p:nvPr/>
          </p:nvSpPr>
          <p:spPr>
            <a:xfrm>
              <a:off x="3344216" y="1884893"/>
              <a:ext cx="4145279" cy="4020820"/>
            </a:xfrm>
            <a:custGeom>
              <a:rect b="b" l="l" r="r" t="t"/>
              <a:pathLst>
                <a:path extrusionOk="0" h="4020820" w="4145279">
                  <a:moveTo>
                    <a:pt x="285203" y="0"/>
                  </a:moveTo>
                  <a:lnTo>
                    <a:pt x="0" y="3724757"/>
                  </a:lnTo>
                  <a:lnTo>
                    <a:pt x="3859580" y="4020286"/>
                  </a:lnTo>
                  <a:lnTo>
                    <a:pt x="4144810" y="295528"/>
                  </a:lnTo>
                  <a:lnTo>
                    <a:pt x="285203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" name="Google Shape;87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17784" y="2029239"/>
              <a:ext cx="3100895" cy="21987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9"/>
            <p:cNvSpPr/>
            <p:nvPr/>
          </p:nvSpPr>
          <p:spPr>
            <a:xfrm>
              <a:off x="3750830" y="3850373"/>
              <a:ext cx="312420" cy="135255"/>
            </a:xfrm>
            <a:custGeom>
              <a:rect b="b" l="l" r="r" t="t"/>
              <a:pathLst>
                <a:path extrusionOk="0" h="135254" w="312420">
                  <a:moveTo>
                    <a:pt x="59118" y="18275"/>
                  </a:moveTo>
                  <a:lnTo>
                    <a:pt x="33159" y="37465"/>
                  </a:lnTo>
                  <a:lnTo>
                    <a:pt x="12052" y="69227"/>
                  </a:lnTo>
                  <a:lnTo>
                    <a:pt x="0" y="104648"/>
                  </a:lnTo>
                  <a:lnTo>
                    <a:pt x="1206" y="134848"/>
                  </a:lnTo>
                  <a:lnTo>
                    <a:pt x="4991" y="127152"/>
                  </a:lnTo>
                  <a:lnTo>
                    <a:pt x="6502" y="119151"/>
                  </a:lnTo>
                  <a:lnTo>
                    <a:pt x="7378" y="111175"/>
                  </a:lnTo>
                  <a:lnTo>
                    <a:pt x="9207" y="103593"/>
                  </a:lnTo>
                  <a:lnTo>
                    <a:pt x="25044" y="65735"/>
                  </a:lnTo>
                  <a:lnTo>
                    <a:pt x="49720" y="33604"/>
                  </a:lnTo>
                  <a:lnTo>
                    <a:pt x="55283" y="27076"/>
                  </a:lnTo>
                  <a:lnTo>
                    <a:pt x="59118" y="18275"/>
                  </a:lnTo>
                  <a:close/>
                </a:path>
                <a:path extrusionOk="0" h="135254" w="312420">
                  <a:moveTo>
                    <a:pt x="209664" y="114109"/>
                  </a:moveTo>
                  <a:lnTo>
                    <a:pt x="209067" y="111226"/>
                  </a:lnTo>
                  <a:lnTo>
                    <a:pt x="204520" y="110413"/>
                  </a:lnTo>
                  <a:lnTo>
                    <a:pt x="202692" y="112877"/>
                  </a:lnTo>
                  <a:lnTo>
                    <a:pt x="202603" y="115493"/>
                  </a:lnTo>
                  <a:lnTo>
                    <a:pt x="201739" y="118897"/>
                  </a:lnTo>
                  <a:lnTo>
                    <a:pt x="204965" y="118935"/>
                  </a:lnTo>
                  <a:lnTo>
                    <a:pt x="208178" y="119545"/>
                  </a:lnTo>
                  <a:lnTo>
                    <a:pt x="209423" y="116776"/>
                  </a:lnTo>
                  <a:lnTo>
                    <a:pt x="209664" y="114109"/>
                  </a:lnTo>
                  <a:close/>
                </a:path>
                <a:path extrusionOk="0" h="135254" w="312420">
                  <a:moveTo>
                    <a:pt x="271259" y="45643"/>
                  </a:moveTo>
                  <a:lnTo>
                    <a:pt x="268706" y="43268"/>
                  </a:lnTo>
                  <a:lnTo>
                    <a:pt x="265417" y="41262"/>
                  </a:lnTo>
                  <a:lnTo>
                    <a:pt x="261404" y="42227"/>
                  </a:lnTo>
                  <a:lnTo>
                    <a:pt x="260400" y="46126"/>
                  </a:lnTo>
                  <a:lnTo>
                    <a:pt x="258127" y="50050"/>
                  </a:lnTo>
                  <a:lnTo>
                    <a:pt x="262636" y="50673"/>
                  </a:lnTo>
                  <a:lnTo>
                    <a:pt x="265684" y="51943"/>
                  </a:lnTo>
                  <a:lnTo>
                    <a:pt x="269506" y="50571"/>
                  </a:lnTo>
                  <a:lnTo>
                    <a:pt x="271259" y="45643"/>
                  </a:lnTo>
                  <a:close/>
                </a:path>
                <a:path extrusionOk="0" h="135254" w="312420">
                  <a:moveTo>
                    <a:pt x="312280" y="3556"/>
                  </a:moveTo>
                  <a:lnTo>
                    <a:pt x="310464" y="812"/>
                  </a:lnTo>
                  <a:lnTo>
                    <a:pt x="306679" y="0"/>
                  </a:lnTo>
                  <a:lnTo>
                    <a:pt x="303669" y="1562"/>
                  </a:lnTo>
                  <a:lnTo>
                    <a:pt x="303466" y="4762"/>
                  </a:lnTo>
                  <a:lnTo>
                    <a:pt x="302247" y="8229"/>
                  </a:lnTo>
                  <a:lnTo>
                    <a:pt x="305930" y="8458"/>
                  </a:lnTo>
                  <a:lnTo>
                    <a:pt x="308952" y="9525"/>
                  </a:lnTo>
                  <a:lnTo>
                    <a:pt x="311569" y="7366"/>
                  </a:lnTo>
                  <a:lnTo>
                    <a:pt x="312280" y="3556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0" y="6000826"/>
              <a:ext cx="10692130" cy="1555750"/>
            </a:xfrm>
            <a:custGeom>
              <a:rect b="b" l="l" r="r" t="t"/>
              <a:pathLst>
                <a:path extrusionOk="0" h="1555750" w="10692130">
                  <a:moveTo>
                    <a:pt x="10692003" y="0"/>
                  </a:moveTo>
                  <a:lnTo>
                    <a:pt x="10692003" y="1555673"/>
                  </a:lnTo>
                  <a:lnTo>
                    <a:pt x="0" y="1555673"/>
                  </a:lnTo>
                  <a:lnTo>
                    <a:pt x="0" y="0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0" name="Google Shape;90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322612" y="6349276"/>
              <a:ext cx="4044784" cy="521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550278" y="3576990"/>
              <a:ext cx="3867841" cy="29950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2" name="Google Shape;92;p9"/>
          <p:cNvSpPr txBox="1"/>
          <p:nvPr/>
        </p:nvSpPr>
        <p:spPr>
          <a:xfrm>
            <a:off x="409320" y="1125424"/>
            <a:ext cx="392302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Ingredients per un bon govern i una bona administració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9"/>
          <p:cNvSpPr txBox="1"/>
          <p:nvPr/>
        </p:nvSpPr>
        <p:spPr>
          <a:xfrm>
            <a:off x="7481899" y="3663731"/>
            <a:ext cx="2529205" cy="391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CULTURA ÈTICA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9"/>
          <p:cNvSpPr txBox="1"/>
          <p:nvPr/>
        </p:nvSpPr>
        <p:spPr>
          <a:xfrm>
            <a:off x="7817729" y="4061465"/>
            <a:ext cx="2503800" cy="13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11125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Codi ètic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Comitè d’ètica i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Reglament de funcionament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Codis de conducta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Bústia ètica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Espais de </a:t>
            </a:r>
            <a:r>
              <a:rPr lang="en-US">
                <a:solidFill>
                  <a:srgbClr val="231F20"/>
                </a:solidFill>
              </a:rPr>
              <a:t>reflexió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ètica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9"/>
          <p:cNvGrpSpPr/>
          <p:nvPr/>
        </p:nvGrpSpPr>
        <p:grpSpPr>
          <a:xfrm>
            <a:off x="14414" y="3035960"/>
            <a:ext cx="7759385" cy="3543832"/>
            <a:chOff x="14414" y="3035960"/>
            <a:chExt cx="7759385" cy="3543832"/>
          </a:xfrm>
        </p:grpSpPr>
        <p:pic>
          <p:nvPicPr>
            <p:cNvPr id="96" name="Google Shape;96;p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71906" y="3808785"/>
              <a:ext cx="845654" cy="11506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9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414" y="6070815"/>
              <a:ext cx="3880738" cy="5089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9"/>
            <p:cNvSpPr/>
            <p:nvPr/>
          </p:nvSpPr>
          <p:spPr>
            <a:xfrm>
              <a:off x="1107173" y="3308172"/>
              <a:ext cx="1184275" cy="203835"/>
            </a:xfrm>
            <a:custGeom>
              <a:rect b="b" l="l" r="r" t="t"/>
              <a:pathLst>
                <a:path extrusionOk="0" h="203835" w="1184275">
                  <a:moveTo>
                    <a:pt x="609079" y="100761"/>
                  </a:moveTo>
                  <a:lnTo>
                    <a:pt x="60515" y="100761"/>
                  </a:lnTo>
                  <a:lnTo>
                    <a:pt x="0" y="199517"/>
                  </a:lnTo>
                  <a:lnTo>
                    <a:pt x="576516" y="201409"/>
                  </a:lnTo>
                  <a:lnTo>
                    <a:pt x="576465" y="198577"/>
                  </a:lnTo>
                  <a:lnTo>
                    <a:pt x="609079" y="100761"/>
                  </a:lnTo>
                  <a:close/>
                </a:path>
                <a:path extrusionOk="0" h="203835" w="1184275">
                  <a:moveTo>
                    <a:pt x="1140066" y="71970"/>
                  </a:moveTo>
                  <a:lnTo>
                    <a:pt x="1116076" y="0"/>
                  </a:lnTo>
                  <a:lnTo>
                    <a:pt x="683120" y="0"/>
                  </a:lnTo>
                  <a:lnTo>
                    <a:pt x="659130" y="71970"/>
                  </a:lnTo>
                  <a:lnTo>
                    <a:pt x="1140066" y="71970"/>
                  </a:lnTo>
                  <a:close/>
                </a:path>
                <a:path extrusionOk="0" h="203835" w="1184275">
                  <a:moveTo>
                    <a:pt x="1183868" y="203390"/>
                  </a:moveTo>
                  <a:lnTo>
                    <a:pt x="1149654" y="100761"/>
                  </a:lnTo>
                  <a:lnTo>
                    <a:pt x="649528" y="100761"/>
                  </a:lnTo>
                  <a:lnTo>
                    <a:pt x="615937" y="201536"/>
                  </a:lnTo>
                  <a:lnTo>
                    <a:pt x="1183868" y="203390"/>
                  </a:lnTo>
                  <a:close/>
                </a:path>
              </a:pathLst>
            </a:custGeom>
            <a:solidFill>
              <a:srgbClr val="E9202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9" name="Google Shape;99;p9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141032" y="4620749"/>
              <a:ext cx="1705076" cy="16980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9"/>
            <p:cNvSpPr/>
            <p:nvPr/>
          </p:nvSpPr>
          <p:spPr>
            <a:xfrm>
              <a:off x="1185329" y="3237001"/>
              <a:ext cx="1706245" cy="276860"/>
            </a:xfrm>
            <a:custGeom>
              <a:rect b="b" l="l" r="r" t="t"/>
              <a:pathLst>
                <a:path extrusionOk="0" h="276860" w="1706245">
                  <a:moveTo>
                    <a:pt x="564515" y="71170"/>
                  </a:moveTo>
                  <a:lnTo>
                    <a:pt x="44107" y="71170"/>
                  </a:lnTo>
                  <a:lnTo>
                    <a:pt x="0" y="143141"/>
                  </a:lnTo>
                  <a:lnTo>
                    <a:pt x="540524" y="143141"/>
                  </a:lnTo>
                  <a:lnTo>
                    <a:pt x="564515" y="71170"/>
                  </a:lnTo>
                  <a:close/>
                </a:path>
                <a:path extrusionOk="0" h="276860" w="1706245">
                  <a:moveTo>
                    <a:pt x="587629" y="1803"/>
                  </a:moveTo>
                  <a:lnTo>
                    <a:pt x="87718" y="0"/>
                  </a:lnTo>
                  <a:lnTo>
                    <a:pt x="55867" y="51981"/>
                  </a:lnTo>
                  <a:lnTo>
                    <a:pt x="570903" y="51981"/>
                  </a:lnTo>
                  <a:lnTo>
                    <a:pt x="587629" y="1803"/>
                  </a:lnTo>
                  <a:close/>
                </a:path>
                <a:path extrusionOk="0" h="276860" w="1706245">
                  <a:moveTo>
                    <a:pt x="1031532" y="51981"/>
                  </a:moveTo>
                  <a:lnTo>
                    <a:pt x="1015326" y="3352"/>
                  </a:lnTo>
                  <a:lnTo>
                    <a:pt x="628040" y="1955"/>
                  </a:lnTo>
                  <a:lnTo>
                    <a:pt x="611365" y="51981"/>
                  </a:lnTo>
                  <a:lnTo>
                    <a:pt x="1031532" y="51981"/>
                  </a:lnTo>
                  <a:close/>
                </a:path>
                <a:path extrusionOk="0" h="276860" w="1706245">
                  <a:moveTo>
                    <a:pt x="1547317" y="51981"/>
                  </a:moveTo>
                  <a:lnTo>
                    <a:pt x="1514195" y="5156"/>
                  </a:lnTo>
                  <a:lnTo>
                    <a:pt x="1055814" y="3492"/>
                  </a:lnTo>
                  <a:lnTo>
                    <a:pt x="1071981" y="51981"/>
                  </a:lnTo>
                  <a:lnTo>
                    <a:pt x="1547317" y="51981"/>
                  </a:lnTo>
                  <a:close/>
                </a:path>
                <a:path extrusionOk="0" h="276860" w="1706245">
                  <a:moveTo>
                    <a:pt x="1611782" y="143141"/>
                  </a:moveTo>
                  <a:lnTo>
                    <a:pt x="1560880" y="71170"/>
                  </a:lnTo>
                  <a:lnTo>
                    <a:pt x="1078382" y="71170"/>
                  </a:lnTo>
                  <a:lnTo>
                    <a:pt x="1102372" y="143141"/>
                  </a:lnTo>
                  <a:lnTo>
                    <a:pt x="1611782" y="143141"/>
                  </a:lnTo>
                  <a:close/>
                </a:path>
                <a:path extrusionOk="0" h="276860" w="1706245">
                  <a:moveTo>
                    <a:pt x="1706118" y="276542"/>
                  </a:moveTo>
                  <a:lnTo>
                    <a:pt x="1632140" y="171945"/>
                  </a:lnTo>
                  <a:lnTo>
                    <a:pt x="1111961" y="171945"/>
                  </a:lnTo>
                  <a:lnTo>
                    <a:pt x="1144574" y="269760"/>
                  </a:lnTo>
                  <a:lnTo>
                    <a:pt x="1144485" y="274701"/>
                  </a:lnTo>
                  <a:lnTo>
                    <a:pt x="1706118" y="276542"/>
                  </a:lnTo>
                  <a:close/>
                </a:path>
              </a:pathLst>
            </a:custGeom>
            <a:solidFill>
              <a:srgbClr val="E9202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1107173" y="3507689"/>
              <a:ext cx="1784350" cy="1075055"/>
            </a:xfrm>
            <a:custGeom>
              <a:rect b="b" l="l" r="r" t="t"/>
              <a:pathLst>
                <a:path extrusionOk="0" h="1075054" w="1784350">
                  <a:moveTo>
                    <a:pt x="585851" y="520217"/>
                  </a:moveTo>
                  <a:lnTo>
                    <a:pt x="576529" y="1892"/>
                  </a:lnTo>
                  <a:lnTo>
                    <a:pt x="0" y="0"/>
                  </a:lnTo>
                  <a:lnTo>
                    <a:pt x="15824" y="520217"/>
                  </a:lnTo>
                  <a:lnTo>
                    <a:pt x="585851" y="520217"/>
                  </a:lnTo>
                  <a:close/>
                </a:path>
                <a:path extrusionOk="0" h="1075054" w="1784350">
                  <a:moveTo>
                    <a:pt x="595820" y="1074686"/>
                  </a:moveTo>
                  <a:lnTo>
                    <a:pt x="586536" y="558609"/>
                  </a:lnTo>
                  <a:lnTo>
                    <a:pt x="16979" y="558609"/>
                  </a:lnTo>
                  <a:lnTo>
                    <a:pt x="32677" y="1074686"/>
                  </a:lnTo>
                  <a:lnTo>
                    <a:pt x="595820" y="1074686"/>
                  </a:lnTo>
                  <a:close/>
                </a:path>
                <a:path extrusionOk="0" h="1075054" w="1784350">
                  <a:moveTo>
                    <a:pt x="1174267" y="558609"/>
                  </a:moveTo>
                  <a:lnTo>
                    <a:pt x="624928" y="558609"/>
                  </a:lnTo>
                  <a:lnTo>
                    <a:pt x="634212" y="1074686"/>
                  </a:lnTo>
                  <a:lnTo>
                    <a:pt x="1164971" y="1074686"/>
                  </a:lnTo>
                  <a:lnTo>
                    <a:pt x="1174267" y="558609"/>
                  </a:lnTo>
                  <a:close/>
                </a:path>
                <a:path extrusionOk="0" h="1075054" w="1784350">
                  <a:moveTo>
                    <a:pt x="1184236" y="4953"/>
                  </a:moveTo>
                  <a:lnTo>
                    <a:pt x="1183881" y="3886"/>
                  </a:lnTo>
                  <a:lnTo>
                    <a:pt x="615950" y="2019"/>
                  </a:lnTo>
                  <a:lnTo>
                    <a:pt x="614972" y="4953"/>
                  </a:lnTo>
                  <a:lnTo>
                    <a:pt x="624243" y="520217"/>
                  </a:lnTo>
                  <a:lnTo>
                    <a:pt x="1174965" y="520217"/>
                  </a:lnTo>
                  <a:lnTo>
                    <a:pt x="1184236" y="4953"/>
                  </a:lnTo>
                  <a:close/>
                </a:path>
                <a:path extrusionOk="0" h="1075054" w="1784350">
                  <a:moveTo>
                    <a:pt x="1761629" y="558609"/>
                  </a:moveTo>
                  <a:lnTo>
                    <a:pt x="1212659" y="558609"/>
                  </a:lnTo>
                  <a:lnTo>
                    <a:pt x="1203375" y="1074686"/>
                  </a:lnTo>
                  <a:lnTo>
                    <a:pt x="1740496" y="1074686"/>
                  </a:lnTo>
                  <a:lnTo>
                    <a:pt x="1761629" y="558609"/>
                  </a:lnTo>
                  <a:close/>
                </a:path>
                <a:path extrusionOk="0" h="1075054" w="1784350">
                  <a:moveTo>
                    <a:pt x="1784273" y="5854"/>
                  </a:moveTo>
                  <a:lnTo>
                    <a:pt x="1222641" y="4013"/>
                  </a:lnTo>
                  <a:lnTo>
                    <a:pt x="1213345" y="520230"/>
                  </a:lnTo>
                  <a:lnTo>
                    <a:pt x="1763204" y="520230"/>
                  </a:lnTo>
                  <a:lnTo>
                    <a:pt x="1784273" y="5854"/>
                  </a:lnTo>
                  <a:close/>
                </a:path>
              </a:pathLst>
            </a:custGeom>
            <a:solidFill>
              <a:srgbClr val="2C86A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1999004" y="3242222"/>
              <a:ext cx="469900" cy="483234"/>
            </a:xfrm>
            <a:custGeom>
              <a:rect b="b" l="l" r="r" t="t"/>
              <a:pathLst>
                <a:path extrusionOk="0" h="483235" w="469900">
                  <a:moveTo>
                    <a:pt x="234721" y="0"/>
                  </a:moveTo>
                  <a:lnTo>
                    <a:pt x="187418" y="4904"/>
                  </a:lnTo>
                  <a:lnTo>
                    <a:pt x="143358" y="18972"/>
                  </a:lnTo>
                  <a:lnTo>
                    <a:pt x="103488" y="41231"/>
                  </a:lnTo>
                  <a:lnTo>
                    <a:pt x="68749" y="70712"/>
                  </a:lnTo>
                  <a:lnTo>
                    <a:pt x="40087" y="106442"/>
                  </a:lnTo>
                  <a:lnTo>
                    <a:pt x="18446" y="147452"/>
                  </a:lnTo>
                  <a:lnTo>
                    <a:pt x="4768" y="192770"/>
                  </a:lnTo>
                  <a:lnTo>
                    <a:pt x="0" y="241426"/>
                  </a:lnTo>
                  <a:lnTo>
                    <a:pt x="4768" y="290083"/>
                  </a:lnTo>
                  <a:lnTo>
                    <a:pt x="18446" y="335401"/>
                  </a:lnTo>
                  <a:lnTo>
                    <a:pt x="40087" y="376411"/>
                  </a:lnTo>
                  <a:lnTo>
                    <a:pt x="68749" y="412141"/>
                  </a:lnTo>
                  <a:lnTo>
                    <a:pt x="103488" y="441622"/>
                  </a:lnTo>
                  <a:lnTo>
                    <a:pt x="143358" y="463881"/>
                  </a:lnTo>
                  <a:lnTo>
                    <a:pt x="187418" y="477949"/>
                  </a:lnTo>
                  <a:lnTo>
                    <a:pt x="234721" y="482853"/>
                  </a:lnTo>
                  <a:lnTo>
                    <a:pt x="282024" y="477949"/>
                  </a:lnTo>
                  <a:lnTo>
                    <a:pt x="326081" y="463881"/>
                  </a:lnTo>
                  <a:lnTo>
                    <a:pt x="365950" y="441622"/>
                  </a:lnTo>
                  <a:lnTo>
                    <a:pt x="400686" y="412141"/>
                  </a:lnTo>
                  <a:lnTo>
                    <a:pt x="429346" y="376411"/>
                  </a:lnTo>
                  <a:lnTo>
                    <a:pt x="450985" y="335401"/>
                  </a:lnTo>
                  <a:lnTo>
                    <a:pt x="464661" y="290083"/>
                  </a:lnTo>
                  <a:lnTo>
                    <a:pt x="469430" y="241426"/>
                  </a:lnTo>
                  <a:lnTo>
                    <a:pt x="464661" y="192770"/>
                  </a:lnTo>
                  <a:lnTo>
                    <a:pt x="450985" y="147452"/>
                  </a:lnTo>
                  <a:lnTo>
                    <a:pt x="429346" y="106442"/>
                  </a:lnTo>
                  <a:lnTo>
                    <a:pt x="400686" y="70712"/>
                  </a:lnTo>
                  <a:lnTo>
                    <a:pt x="365950" y="41231"/>
                  </a:lnTo>
                  <a:lnTo>
                    <a:pt x="326081" y="18972"/>
                  </a:lnTo>
                  <a:lnTo>
                    <a:pt x="282024" y="4904"/>
                  </a:lnTo>
                  <a:lnTo>
                    <a:pt x="234721" y="0"/>
                  </a:lnTo>
                  <a:close/>
                </a:path>
              </a:pathLst>
            </a:custGeom>
            <a:solidFill>
              <a:srgbClr val="9193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2011865" y="3232285"/>
              <a:ext cx="447675" cy="452120"/>
            </a:xfrm>
            <a:custGeom>
              <a:rect b="b" l="l" r="r" t="t"/>
              <a:pathLst>
                <a:path extrusionOk="0" h="452120" w="447675">
                  <a:moveTo>
                    <a:pt x="231317" y="0"/>
                  </a:moveTo>
                  <a:lnTo>
                    <a:pt x="186058" y="3093"/>
                  </a:lnTo>
                  <a:lnTo>
                    <a:pt x="143609" y="14865"/>
                  </a:lnTo>
                  <a:lnTo>
                    <a:pt x="104898" y="34437"/>
                  </a:lnTo>
                  <a:lnTo>
                    <a:pt x="70858" y="60929"/>
                  </a:lnTo>
                  <a:lnTo>
                    <a:pt x="42417" y="93463"/>
                  </a:lnTo>
                  <a:lnTo>
                    <a:pt x="20507" y="131161"/>
                  </a:lnTo>
                  <a:lnTo>
                    <a:pt x="6058" y="173142"/>
                  </a:lnTo>
                  <a:lnTo>
                    <a:pt x="0" y="218528"/>
                  </a:lnTo>
                  <a:lnTo>
                    <a:pt x="3035" y="264217"/>
                  </a:lnTo>
                  <a:lnTo>
                    <a:pt x="14668" y="307064"/>
                  </a:lnTo>
                  <a:lnTo>
                    <a:pt x="34029" y="346132"/>
                  </a:lnTo>
                  <a:lnTo>
                    <a:pt x="60247" y="380480"/>
                  </a:lnTo>
                  <a:lnTo>
                    <a:pt x="92453" y="409172"/>
                  </a:lnTo>
                  <a:lnTo>
                    <a:pt x="129778" y="431267"/>
                  </a:lnTo>
                  <a:lnTo>
                    <a:pt x="171352" y="445829"/>
                  </a:lnTo>
                  <a:lnTo>
                    <a:pt x="216306" y="451916"/>
                  </a:lnTo>
                  <a:lnTo>
                    <a:pt x="261565" y="448822"/>
                  </a:lnTo>
                  <a:lnTo>
                    <a:pt x="304015" y="437050"/>
                  </a:lnTo>
                  <a:lnTo>
                    <a:pt x="342725" y="417479"/>
                  </a:lnTo>
                  <a:lnTo>
                    <a:pt x="376766" y="390986"/>
                  </a:lnTo>
                  <a:lnTo>
                    <a:pt x="405206" y="358452"/>
                  </a:lnTo>
                  <a:lnTo>
                    <a:pt x="427116" y="320755"/>
                  </a:lnTo>
                  <a:lnTo>
                    <a:pt x="441565" y="278774"/>
                  </a:lnTo>
                  <a:lnTo>
                    <a:pt x="447624" y="233387"/>
                  </a:lnTo>
                  <a:lnTo>
                    <a:pt x="444587" y="187699"/>
                  </a:lnTo>
                  <a:lnTo>
                    <a:pt x="432953" y="144853"/>
                  </a:lnTo>
                  <a:lnTo>
                    <a:pt x="413591" y="105788"/>
                  </a:lnTo>
                  <a:lnTo>
                    <a:pt x="387372" y="71440"/>
                  </a:lnTo>
                  <a:lnTo>
                    <a:pt x="355164" y="42749"/>
                  </a:lnTo>
                  <a:lnTo>
                    <a:pt x="317840" y="20654"/>
                  </a:lnTo>
                  <a:lnTo>
                    <a:pt x="276267" y="6091"/>
                  </a:lnTo>
                  <a:lnTo>
                    <a:pt x="231317" y="0"/>
                  </a:lnTo>
                  <a:close/>
                </a:path>
              </a:pathLst>
            </a:custGeom>
            <a:solidFill>
              <a:srgbClr val="D4D6D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2082520" y="3313154"/>
              <a:ext cx="361950" cy="363220"/>
            </a:xfrm>
            <a:custGeom>
              <a:rect b="b" l="l" r="r" t="t"/>
              <a:pathLst>
                <a:path extrusionOk="0" h="363220" w="361950">
                  <a:moveTo>
                    <a:pt x="83538" y="342739"/>
                  </a:moveTo>
                  <a:lnTo>
                    <a:pt x="87075" y="345026"/>
                  </a:lnTo>
                  <a:lnTo>
                    <a:pt x="144200" y="363169"/>
                  </a:lnTo>
                  <a:lnTo>
                    <a:pt x="163786" y="355498"/>
                  </a:lnTo>
                  <a:lnTo>
                    <a:pt x="146405" y="355498"/>
                  </a:lnTo>
                  <a:lnTo>
                    <a:pt x="104645" y="349970"/>
                  </a:lnTo>
                  <a:lnTo>
                    <a:pt x="83538" y="342739"/>
                  </a:lnTo>
                  <a:close/>
                </a:path>
                <a:path extrusionOk="0" h="363220" w="361950">
                  <a:moveTo>
                    <a:pt x="167485" y="354049"/>
                  </a:moveTo>
                  <a:lnTo>
                    <a:pt x="152539" y="355498"/>
                  </a:lnTo>
                  <a:lnTo>
                    <a:pt x="163786" y="355498"/>
                  </a:lnTo>
                  <a:lnTo>
                    <a:pt x="167485" y="354049"/>
                  </a:lnTo>
                  <a:close/>
                </a:path>
                <a:path extrusionOk="0" h="363220" w="361950">
                  <a:moveTo>
                    <a:pt x="305092" y="0"/>
                  </a:moveTo>
                  <a:lnTo>
                    <a:pt x="316395" y="29611"/>
                  </a:lnTo>
                  <a:lnTo>
                    <a:pt x="332289" y="102533"/>
                  </a:lnTo>
                  <a:lnTo>
                    <a:pt x="325751" y="194895"/>
                  </a:lnTo>
                  <a:lnTo>
                    <a:pt x="269760" y="282829"/>
                  </a:lnTo>
                  <a:lnTo>
                    <a:pt x="196521" y="342739"/>
                  </a:lnTo>
                  <a:lnTo>
                    <a:pt x="196364" y="342739"/>
                  </a:lnTo>
                  <a:lnTo>
                    <a:pt x="167485" y="354049"/>
                  </a:lnTo>
                  <a:lnTo>
                    <a:pt x="230709" y="340209"/>
                  </a:lnTo>
                  <a:lnTo>
                    <a:pt x="265984" y="321642"/>
                  </a:lnTo>
                  <a:lnTo>
                    <a:pt x="297535" y="296278"/>
                  </a:lnTo>
                  <a:lnTo>
                    <a:pt x="323845" y="265213"/>
                  </a:lnTo>
                  <a:lnTo>
                    <a:pt x="343514" y="230103"/>
                  </a:lnTo>
                  <a:lnTo>
                    <a:pt x="356151" y="191838"/>
                  </a:lnTo>
                  <a:lnTo>
                    <a:pt x="361365" y="151307"/>
                  </a:lnTo>
                  <a:lnTo>
                    <a:pt x="358727" y="109661"/>
                  </a:lnTo>
                  <a:lnTo>
                    <a:pt x="348240" y="69943"/>
                  </a:lnTo>
                  <a:lnTo>
                    <a:pt x="330247" y="33080"/>
                  </a:lnTo>
                  <a:lnTo>
                    <a:pt x="305092" y="0"/>
                  </a:lnTo>
                  <a:close/>
                </a:path>
                <a:path extrusionOk="0" h="363220" w="361950">
                  <a:moveTo>
                    <a:pt x="0" y="288747"/>
                  </a:moveTo>
                  <a:lnTo>
                    <a:pt x="30981" y="316241"/>
                  </a:lnTo>
                  <a:lnTo>
                    <a:pt x="66160" y="336786"/>
                  </a:lnTo>
                  <a:lnTo>
                    <a:pt x="83538" y="342739"/>
                  </a:lnTo>
                  <a:lnTo>
                    <a:pt x="0" y="288747"/>
                  </a:lnTo>
                  <a:close/>
                </a:path>
              </a:pathLst>
            </a:custGeom>
            <a:solidFill>
              <a:srgbClr val="BBBDB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2011811" y="3232291"/>
              <a:ext cx="386080" cy="365760"/>
            </a:xfrm>
            <a:custGeom>
              <a:rect b="b" l="l" r="r" t="t"/>
              <a:pathLst>
                <a:path extrusionOk="0" h="365760" w="386080">
                  <a:moveTo>
                    <a:pt x="231366" y="0"/>
                  </a:moveTo>
                  <a:lnTo>
                    <a:pt x="186108" y="3093"/>
                  </a:lnTo>
                  <a:lnTo>
                    <a:pt x="143659" y="14864"/>
                  </a:lnTo>
                  <a:lnTo>
                    <a:pt x="104950" y="34434"/>
                  </a:lnTo>
                  <a:lnTo>
                    <a:pt x="70911" y="60925"/>
                  </a:lnTo>
                  <a:lnTo>
                    <a:pt x="42471" y="93458"/>
                  </a:lnTo>
                  <a:lnTo>
                    <a:pt x="20561" y="131155"/>
                  </a:lnTo>
                  <a:lnTo>
                    <a:pt x="6110" y="173138"/>
                  </a:lnTo>
                  <a:lnTo>
                    <a:pt x="48" y="218528"/>
                  </a:lnTo>
                  <a:lnTo>
                    <a:pt x="0" y="232083"/>
                  </a:lnTo>
                  <a:lnTo>
                    <a:pt x="734" y="245454"/>
                  </a:lnTo>
                  <a:lnTo>
                    <a:pt x="35773" y="309070"/>
                  </a:lnTo>
                  <a:lnTo>
                    <a:pt x="74951" y="338331"/>
                  </a:lnTo>
                  <a:lnTo>
                    <a:pt x="120538" y="357747"/>
                  </a:lnTo>
                  <a:lnTo>
                    <a:pt x="171067" y="365734"/>
                  </a:lnTo>
                  <a:lnTo>
                    <a:pt x="218868" y="361778"/>
                  </a:lnTo>
                  <a:lnTo>
                    <a:pt x="263104" y="347455"/>
                  </a:lnTo>
                  <a:lnTo>
                    <a:pt x="302486" y="323984"/>
                  </a:lnTo>
                  <a:lnTo>
                    <a:pt x="335724" y="292582"/>
                  </a:lnTo>
                  <a:lnTo>
                    <a:pt x="361532" y="254467"/>
                  </a:lnTo>
                  <a:lnTo>
                    <a:pt x="378619" y="210855"/>
                  </a:lnTo>
                  <a:lnTo>
                    <a:pt x="385697" y="162966"/>
                  </a:lnTo>
                  <a:lnTo>
                    <a:pt x="384185" y="129474"/>
                  </a:lnTo>
                  <a:lnTo>
                    <a:pt x="366471" y="67454"/>
                  </a:lnTo>
                  <a:lnTo>
                    <a:pt x="324221" y="23722"/>
                  </a:lnTo>
                  <a:lnTo>
                    <a:pt x="264054" y="3489"/>
                  </a:lnTo>
                  <a:lnTo>
                    <a:pt x="231366" y="0"/>
                  </a:lnTo>
                  <a:close/>
                </a:path>
              </a:pathLst>
            </a:custGeom>
            <a:solidFill>
              <a:srgbClr val="E4E4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6" name="Google Shape;106;p9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2067792" y="3299452"/>
              <a:ext cx="289986" cy="2711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9"/>
            <p:cNvSpPr/>
            <p:nvPr/>
          </p:nvSpPr>
          <p:spPr>
            <a:xfrm>
              <a:off x="1536277" y="3242222"/>
              <a:ext cx="469900" cy="483234"/>
            </a:xfrm>
            <a:custGeom>
              <a:rect b="b" l="l" r="r" t="t"/>
              <a:pathLst>
                <a:path extrusionOk="0" h="483235" w="469900">
                  <a:moveTo>
                    <a:pt x="234721" y="0"/>
                  </a:moveTo>
                  <a:lnTo>
                    <a:pt x="187414" y="4904"/>
                  </a:lnTo>
                  <a:lnTo>
                    <a:pt x="143353" y="18972"/>
                  </a:lnTo>
                  <a:lnTo>
                    <a:pt x="103482" y="41231"/>
                  </a:lnTo>
                  <a:lnTo>
                    <a:pt x="68745" y="70712"/>
                  </a:lnTo>
                  <a:lnTo>
                    <a:pt x="40084" y="106442"/>
                  </a:lnTo>
                  <a:lnTo>
                    <a:pt x="18444" y="147452"/>
                  </a:lnTo>
                  <a:lnTo>
                    <a:pt x="4768" y="192770"/>
                  </a:lnTo>
                  <a:lnTo>
                    <a:pt x="0" y="241426"/>
                  </a:lnTo>
                  <a:lnTo>
                    <a:pt x="4768" y="290083"/>
                  </a:lnTo>
                  <a:lnTo>
                    <a:pt x="18444" y="335401"/>
                  </a:lnTo>
                  <a:lnTo>
                    <a:pt x="40084" y="376411"/>
                  </a:lnTo>
                  <a:lnTo>
                    <a:pt x="68745" y="412141"/>
                  </a:lnTo>
                  <a:lnTo>
                    <a:pt x="103482" y="441622"/>
                  </a:lnTo>
                  <a:lnTo>
                    <a:pt x="143353" y="463881"/>
                  </a:lnTo>
                  <a:lnTo>
                    <a:pt x="187414" y="477949"/>
                  </a:lnTo>
                  <a:lnTo>
                    <a:pt x="234721" y="482853"/>
                  </a:lnTo>
                  <a:lnTo>
                    <a:pt x="282024" y="477949"/>
                  </a:lnTo>
                  <a:lnTo>
                    <a:pt x="326081" y="463881"/>
                  </a:lnTo>
                  <a:lnTo>
                    <a:pt x="365950" y="441622"/>
                  </a:lnTo>
                  <a:lnTo>
                    <a:pt x="400686" y="412141"/>
                  </a:lnTo>
                  <a:lnTo>
                    <a:pt x="429346" y="376411"/>
                  </a:lnTo>
                  <a:lnTo>
                    <a:pt x="450985" y="335401"/>
                  </a:lnTo>
                  <a:lnTo>
                    <a:pt x="464661" y="290083"/>
                  </a:lnTo>
                  <a:lnTo>
                    <a:pt x="469430" y="241426"/>
                  </a:lnTo>
                  <a:lnTo>
                    <a:pt x="464661" y="192770"/>
                  </a:lnTo>
                  <a:lnTo>
                    <a:pt x="450985" y="147452"/>
                  </a:lnTo>
                  <a:lnTo>
                    <a:pt x="429346" y="106442"/>
                  </a:lnTo>
                  <a:lnTo>
                    <a:pt x="400686" y="70712"/>
                  </a:lnTo>
                  <a:lnTo>
                    <a:pt x="365950" y="41231"/>
                  </a:lnTo>
                  <a:lnTo>
                    <a:pt x="326081" y="18972"/>
                  </a:lnTo>
                  <a:lnTo>
                    <a:pt x="282024" y="4904"/>
                  </a:lnTo>
                  <a:lnTo>
                    <a:pt x="234721" y="0"/>
                  </a:lnTo>
                  <a:close/>
                </a:path>
              </a:pathLst>
            </a:custGeom>
            <a:solidFill>
              <a:srgbClr val="9193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1549138" y="3232285"/>
              <a:ext cx="447675" cy="452120"/>
            </a:xfrm>
            <a:custGeom>
              <a:rect b="b" l="l" r="r" t="t"/>
              <a:pathLst>
                <a:path extrusionOk="0" h="452120" w="447675">
                  <a:moveTo>
                    <a:pt x="231317" y="0"/>
                  </a:moveTo>
                  <a:lnTo>
                    <a:pt x="186058" y="3093"/>
                  </a:lnTo>
                  <a:lnTo>
                    <a:pt x="143609" y="14865"/>
                  </a:lnTo>
                  <a:lnTo>
                    <a:pt x="104898" y="34437"/>
                  </a:lnTo>
                  <a:lnTo>
                    <a:pt x="70858" y="60929"/>
                  </a:lnTo>
                  <a:lnTo>
                    <a:pt x="42417" y="93463"/>
                  </a:lnTo>
                  <a:lnTo>
                    <a:pt x="20507" y="131161"/>
                  </a:lnTo>
                  <a:lnTo>
                    <a:pt x="6058" y="173142"/>
                  </a:lnTo>
                  <a:lnTo>
                    <a:pt x="0" y="218528"/>
                  </a:lnTo>
                  <a:lnTo>
                    <a:pt x="3035" y="264217"/>
                  </a:lnTo>
                  <a:lnTo>
                    <a:pt x="14668" y="307064"/>
                  </a:lnTo>
                  <a:lnTo>
                    <a:pt x="34029" y="346132"/>
                  </a:lnTo>
                  <a:lnTo>
                    <a:pt x="60247" y="380480"/>
                  </a:lnTo>
                  <a:lnTo>
                    <a:pt x="92453" y="409172"/>
                  </a:lnTo>
                  <a:lnTo>
                    <a:pt x="129778" y="431267"/>
                  </a:lnTo>
                  <a:lnTo>
                    <a:pt x="171352" y="445829"/>
                  </a:lnTo>
                  <a:lnTo>
                    <a:pt x="216306" y="451916"/>
                  </a:lnTo>
                  <a:lnTo>
                    <a:pt x="261565" y="448822"/>
                  </a:lnTo>
                  <a:lnTo>
                    <a:pt x="304015" y="437050"/>
                  </a:lnTo>
                  <a:lnTo>
                    <a:pt x="342725" y="417479"/>
                  </a:lnTo>
                  <a:lnTo>
                    <a:pt x="376766" y="390986"/>
                  </a:lnTo>
                  <a:lnTo>
                    <a:pt x="405206" y="358452"/>
                  </a:lnTo>
                  <a:lnTo>
                    <a:pt x="427116" y="320755"/>
                  </a:lnTo>
                  <a:lnTo>
                    <a:pt x="441565" y="278774"/>
                  </a:lnTo>
                  <a:lnTo>
                    <a:pt x="447624" y="233387"/>
                  </a:lnTo>
                  <a:lnTo>
                    <a:pt x="444588" y="187699"/>
                  </a:lnTo>
                  <a:lnTo>
                    <a:pt x="432955" y="144853"/>
                  </a:lnTo>
                  <a:lnTo>
                    <a:pt x="413595" y="105788"/>
                  </a:lnTo>
                  <a:lnTo>
                    <a:pt x="387376" y="71440"/>
                  </a:lnTo>
                  <a:lnTo>
                    <a:pt x="355170" y="42749"/>
                  </a:lnTo>
                  <a:lnTo>
                    <a:pt x="317845" y="20654"/>
                  </a:lnTo>
                  <a:lnTo>
                    <a:pt x="276271" y="6091"/>
                  </a:lnTo>
                  <a:lnTo>
                    <a:pt x="231317" y="0"/>
                  </a:lnTo>
                  <a:close/>
                </a:path>
              </a:pathLst>
            </a:custGeom>
            <a:solidFill>
              <a:srgbClr val="D4D6D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1619793" y="3313154"/>
              <a:ext cx="361950" cy="363220"/>
            </a:xfrm>
            <a:custGeom>
              <a:rect b="b" l="l" r="r" t="t"/>
              <a:pathLst>
                <a:path extrusionOk="0" h="363220" w="361950">
                  <a:moveTo>
                    <a:pt x="83538" y="342739"/>
                  </a:moveTo>
                  <a:lnTo>
                    <a:pt x="87075" y="345026"/>
                  </a:lnTo>
                  <a:lnTo>
                    <a:pt x="144200" y="363169"/>
                  </a:lnTo>
                  <a:lnTo>
                    <a:pt x="163786" y="355498"/>
                  </a:lnTo>
                  <a:lnTo>
                    <a:pt x="146405" y="355498"/>
                  </a:lnTo>
                  <a:lnTo>
                    <a:pt x="104645" y="349970"/>
                  </a:lnTo>
                  <a:lnTo>
                    <a:pt x="83538" y="342739"/>
                  </a:lnTo>
                  <a:close/>
                </a:path>
                <a:path extrusionOk="0" h="363220" w="361950">
                  <a:moveTo>
                    <a:pt x="167485" y="354049"/>
                  </a:moveTo>
                  <a:lnTo>
                    <a:pt x="152539" y="355498"/>
                  </a:lnTo>
                  <a:lnTo>
                    <a:pt x="163786" y="355498"/>
                  </a:lnTo>
                  <a:lnTo>
                    <a:pt x="167485" y="354049"/>
                  </a:lnTo>
                  <a:close/>
                </a:path>
                <a:path extrusionOk="0" h="363220" w="361950">
                  <a:moveTo>
                    <a:pt x="305092" y="0"/>
                  </a:moveTo>
                  <a:lnTo>
                    <a:pt x="316395" y="29611"/>
                  </a:lnTo>
                  <a:lnTo>
                    <a:pt x="332289" y="102533"/>
                  </a:lnTo>
                  <a:lnTo>
                    <a:pt x="325751" y="194895"/>
                  </a:lnTo>
                  <a:lnTo>
                    <a:pt x="269760" y="282829"/>
                  </a:lnTo>
                  <a:lnTo>
                    <a:pt x="196521" y="342739"/>
                  </a:lnTo>
                  <a:lnTo>
                    <a:pt x="196364" y="342739"/>
                  </a:lnTo>
                  <a:lnTo>
                    <a:pt x="167485" y="354049"/>
                  </a:lnTo>
                  <a:lnTo>
                    <a:pt x="230709" y="340209"/>
                  </a:lnTo>
                  <a:lnTo>
                    <a:pt x="265984" y="321642"/>
                  </a:lnTo>
                  <a:lnTo>
                    <a:pt x="297535" y="296278"/>
                  </a:lnTo>
                  <a:lnTo>
                    <a:pt x="323845" y="265213"/>
                  </a:lnTo>
                  <a:lnTo>
                    <a:pt x="343514" y="230103"/>
                  </a:lnTo>
                  <a:lnTo>
                    <a:pt x="356151" y="191838"/>
                  </a:lnTo>
                  <a:lnTo>
                    <a:pt x="361365" y="151307"/>
                  </a:lnTo>
                  <a:lnTo>
                    <a:pt x="358727" y="109661"/>
                  </a:lnTo>
                  <a:lnTo>
                    <a:pt x="348240" y="69943"/>
                  </a:lnTo>
                  <a:lnTo>
                    <a:pt x="330247" y="33080"/>
                  </a:lnTo>
                  <a:lnTo>
                    <a:pt x="305092" y="0"/>
                  </a:lnTo>
                  <a:close/>
                </a:path>
                <a:path extrusionOk="0" h="363220" w="361950">
                  <a:moveTo>
                    <a:pt x="0" y="288747"/>
                  </a:moveTo>
                  <a:lnTo>
                    <a:pt x="30981" y="316241"/>
                  </a:lnTo>
                  <a:lnTo>
                    <a:pt x="66160" y="336786"/>
                  </a:lnTo>
                  <a:lnTo>
                    <a:pt x="83538" y="342739"/>
                  </a:lnTo>
                  <a:lnTo>
                    <a:pt x="0" y="288747"/>
                  </a:lnTo>
                  <a:close/>
                </a:path>
              </a:pathLst>
            </a:custGeom>
            <a:solidFill>
              <a:srgbClr val="BBBDB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1549084" y="3232291"/>
              <a:ext cx="386080" cy="365760"/>
            </a:xfrm>
            <a:custGeom>
              <a:rect b="b" l="l" r="r" t="t"/>
              <a:pathLst>
                <a:path extrusionOk="0" h="365760" w="386080">
                  <a:moveTo>
                    <a:pt x="231366" y="0"/>
                  </a:moveTo>
                  <a:lnTo>
                    <a:pt x="186108" y="3093"/>
                  </a:lnTo>
                  <a:lnTo>
                    <a:pt x="143659" y="14864"/>
                  </a:lnTo>
                  <a:lnTo>
                    <a:pt x="104950" y="34434"/>
                  </a:lnTo>
                  <a:lnTo>
                    <a:pt x="70911" y="60925"/>
                  </a:lnTo>
                  <a:lnTo>
                    <a:pt x="42471" y="93458"/>
                  </a:lnTo>
                  <a:lnTo>
                    <a:pt x="20561" y="131155"/>
                  </a:lnTo>
                  <a:lnTo>
                    <a:pt x="6110" y="173138"/>
                  </a:lnTo>
                  <a:lnTo>
                    <a:pt x="48" y="218528"/>
                  </a:lnTo>
                  <a:lnTo>
                    <a:pt x="0" y="232083"/>
                  </a:lnTo>
                  <a:lnTo>
                    <a:pt x="734" y="245454"/>
                  </a:lnTo>
                  <a:lnTo>
                    <a:pt x="35773" y="309070"/>
                  </a:lnTo>
                  <a:lnTo>
                    <a:pt x="74951" y="338331"/>
                  </a:lnTo>
                  <a:lnTo>
                    <a:pt x="120538" y="357747"/>
                  </a:lnTo>
                  <a:lnTo>
                    <a:pt x="171067" y="365734"/>
                  </a:lnTo>
                  <a:lnTo>
                    <a:pt x="218868" y="361778"/>
                  </a:lnTo>
                  <a:lnTo>
                    <a:pt x="263104" y="347455"/>
                  </a:lnTo>
                  <a:lnTo>
                    <a:pt x="302486" y="323984"/>
                  </a:lnTo>
                  <a:lnTo>
                    <a:pt x="335724" y="292582"/>
                  </a:lnTo>
                  <a:lnTo>
                    <a:pt x="361532" y="254467"/>
                  </a:lnTo>
                  <a:lnTo>
                    <a:pt x="378619" y="210855"/>
                  </a:lnTo>
                  <a:lnTo>
                    <a:pt x="385697" y="162966"/>
                  </a:lnTo>
                  <a:lnTo>
                    <a:pt x="384185" y="129474"/>
                  </a:lnTo>
                  <a:lnTo>
                    <a:pt x="366466" y="67454"/>
                  </a:lnTo>
                  <a:lnTo>
                    <a:pt x="324215" y="23722"/>
                  </a:lnTo>
                  <a:lnTo>
                    <a:pt x="264054" y="3489"/>
                  </a:lnTo>
                  <a:lnTo>
                    <a:pt x="231366" y="0"/>
                  </a:lnTo>
                  <a:close/>
                </a:path>
              </a:pathLst>
            </a:custGeom>
            <a:solidFill>
              <a:srgbClr val="E4E4E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1" name="Google Shape;111;p9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605065" y="3299452"/>
              <a:ext cx="289986" cy="2711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9"/>
            <p:cNvSpPr/>
            <p:nvPr/>
          </p:nvSpPr>
          <p:spPr>
            <a:xfrm>
              <a:off x="1601419" y="3035960"/>
              <a:ext cx="817880" cy="170815"/>
            </a:xfrm>
            <a:custGeom>
              <a:rect b="b" l="l" r="r" t="t"/>
              <a:pathLst>
                <a:path extrusionOk="0" h="170814" w="817880">
                  <a:moveTo>
                    <a:pt x="264287" y="56261"/>
                  </a:moveTo>
                  <a:lnTo>
                    <a:pt x="221716" y="16751"/>
                  </a:lnTo>
                  <a:lnTo>
                    <a:pt x="189725" y="0"/>
                  </a:lnTo>
                  <a:lnTo>
                    <a:pt x="152273" y="2781"/>
                  </a:lnTo>
                  <a:lnTo>
                    <a:pt x="93345" y="21869"/>
                  </a:lnTo>
                  <a:lnTo>
                    <a:pt x="36563" y="59778"/>
                  </a:lnTo>
                  <a:lnTo>
                    <a:pt x="9169" y="109169"/>
                  </a:lnTo>
                  <a:lnTo>
                    <a:pt x="520" y="152019"/>
                  </a:lnTo>
                  <a:lnTo>
                    <a:pt x="0" y="170294"/>
                  </a:lnTo>
                  <a:lnTo>
                    <a:pt x="33426" y="90627"/>
                  </a:lnTo>
                  <a:lnTo>
                    <a:pt x="72085" y="52197"/>
                  </a:lnTo>
                  <a:lnTo>
                    <a:pt x="140792" y="44297"/>
                  </a:lnTo>
                  <a:lnTo>
                    <a:pt x="264287" y="56261"/>
                  </a:lnTo>
                  <a:close/>
                </a:path>
                <a:path extrusionOk="0" h="170814" w="817880">
                  <a:moveTo>
                    <a:pt x="817448" y="170294"/>
                  </a:moveTo>
                  <a:lnTo>
                    <a:pt x="808291" y="109169"/>
                  </a:lnTo>
                  <a:lnTo>
                    <a:pt x="780884" y="59778"/>
                  </a:lnTo>
                  <a:lnTo>
                    <a:pt x="724103" y="21869"/>
                  </a:lnTo>
                  <a:lnTo>
                    <a:pt x="665175" y="2781"/>
                  </a:lnTo>
                  <a:lnTo>
                    <a:pt x="627735" y="0"/>
                  </a:lnTo>
                  <a:lnTo>
                    <a:pt x="595731" y="16751"/>
                  </a:lnTo>
                  <a:lnTo>
                    <a:pt x="553161" y="56261"/>
                  </a:lnTo>
                  <a:lnTo>
                    <a:pt x="676668" y="44297"/>
                  </a:lnTo>
                  <a:lnTo>
                    <a:pt x="745363" y="52197"/>
                  </a:lnTo>
                  <a:lnTo>
                    <a:pt x="784034" y="90627"/>
                  </a:lnTo>
                  <a:lnTo>
                    <a:pt x="817448" y="17029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9"/>
            <p:cNvSpPr/>
            <p:nvPr/>
          </p:nvSpPr>
          <p:spPr>
            <a:xfrm>
              <a:off x="1520264" y="3806736"/>
              <a:ext cx="936625" cy="511175"/>
            </a:xfrm>
            <a:custGeom>
              <a:rect b="b" l="l" r="r" t="t"/>
              <a:pathLst>
                <a:path extrusionOk="0" h="511175" w="936625">
                  <a:moveTo>
                    <a:pt x="936421" y="0"/>
                  </a:moveTo>
                  <a:lnTo>
                    <a:pt x="901527" y="41151"/>
                  </a:lnTo>
                  <a:lnTo>
                    <a:pt x="797482" y="126844"/>
                  </a:lnTo>
                  <a:lnTo>
                    <a:pt x="625245" y="200435"/>
                  </a:lnTo>
                  <a:lnTo>
                    <a:pt x="385775" y="205282"/>
                  </a:lnTo>
                  <a:lnTo>
                    <a:pt x="221127" y="174492"/>
                  </a:lnTo>
                  <a:lnTo>
                    <a:pt x="126060" y="146653"/>
                  </a:lnTo>
                  <a:lnTo>
                    <a:pt x="64406" y="105945"/>
                  </a:lnTo>
                  <a:lnTo>
                    <a:pt x="0" y="36550"/>
                  </a:lnTo>
                  <a:lnTo>
                    <a:pt x="30468" y="84083"/>
                  </a:lnTo>
                  <a:lnTo>
                    <a:pt x="58167" y="130308"/>
                  </a:lnTo>
                  <a:lnTo>
                    <a:pt x="83676" y="174995"/>
                  </a:lnTo>
                  <a:lnTo>
                    <a:pt x="130448" y="258829"/>
                  </a:lnTo>
                  <a:lnTo>
                    <a:pt x="152871" y="297512"/>
                  </a:lnTo>
                  <a:lnTo>
                    <a:pt x="175425" y="333732"/>
                  </a:lnTo>
                  <a:lnTo>
                    <a:pt x="198692" y="367257"/>
                  </a:lnTo>
                  <a:lnTo>
                    <a:pt x="223251" y="397855"/>
                  </a:lnTo>
                  <a:lnTo>
                    <a:pt x="278566" y="449346"/>
                  </a:lnTo>
                  <a:lnTo>
                    <a:pt x="346014" y="486355"/>
                  </a:lnTo>
                  <a:lnTo>
                    <a:pt x="385739" y="498851"/>
                  </a:lnTo>
                  <a:lnTo>
                    <a:pt x="430237" y="507031"/>
                  </a:lnTo>
                  <a:lnTo>
                    <a:pt x="480089" y="510666"/>
                  </a:lnTo>
                  <a:lnTo>
                    <a:pt x="535876" y="509523"/>
                  </a:lnTo>
                  <a:lnTo>
                    <a:pt x="738188" y="489554"/>
                  </a:lnTo>
                  <a:lnTo>
                    <a:pt x="847348" y="429821"/>
                  </a:lnTo>
                  <a:lnTo>
                    <a:pt x="900909" y="282559"/>
                  </a:lnTo>
                  <a:lnTo>
                    <a:pt x="936421" y="0"/>
                  </a:lnTo>
                  <a:close/>
                </a:path>
              </a:pathLst>
            </a:custGeom>
            <a:solidFill>
              <a:srgbClr val="85161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9"/>
            <p:cNvSpPr/>
            <p:nvPr/>
          </p:nvSpPr>
          <p:spPr>
            <a:xfrm>
              <a:off x="1487498" y="3788919"/>
              <a:ext cx="980440" cy="248285"/>
            </a:xfrm>
            <a:custGeom>
              <a:rect b="b" l="l" r="r" t="t"/>
              <a:pathLst>
                <a:path extrusionOk="0" h="248285" w="980439">
                  <a:moveTo>
                    <a:pt x="37109" y="0"/>
                  </a:moveTo>
                  <a:lnTo>
                    <a:pt x="0" y="10782"/>
                  </a:lnTo>
                  <a:lnTo>
                    <a:pt x="2214" y="16847"/>
                  </a:lnTo>
                  <a:lnTo>
                    <a:pt x="8079" y="29791"/>
                  </a:lnTo>
                  <a:lnTo>
                    <a:pt x="34310" y="71024"/>
                  </a:lnTo>
                  <a:lnTo>
                    <a:pt x="85793" y="123899"/>
                  </a:lnTo>
                  <a:lnTo>
                    <a:pt x="123223" y="151394"/>
                  </a:lnTo>
                  <a:lnTo>
                    <a:pt x="169630" y="177831"/>
                  </a:lnTo>
                  <a:lnTo>
                    <a:pt x="225901" y="201886"/>
                  </a:lnTo>
                  <a:lnTo>
                    <a:pt x="292924" y="222237"/>
                  </a:lnTo>
                  <a:lnTo>
                    <a:pt x="371586" y="237559"/>
                  </a:lnTo>
                  <a:lnTo>
                    <a:pt x="462775" y="246532"/>
                  </a:lnTo>
                  <a:lnTo>
                    <a:pt x="515958" y="247878"/>
                  </a:lnTo>
                  <a:lnTo>
                    <a:pt x="532904" y="247611"/>
                  </a:lnTo>
                  <a:lnTo>
                    <a:pt x="599549" y="243040"/>
                  </a:lnTo>
                  <a:lnTo>
                    <a:pt x="659605" y="233575"/>
                  </a:lnTo>
                  <a:lnTo>
                    <a:pt x="713277" y="220154"/>
                  </a:lnTo>
                  <a:lnTo>
                    <a:pt x="760768" y="203714"/>
                  </a:lnTo>
                  <a:lnTo>
                    <a:pt x="802280" y="185191"/>
                  </a:lnTo>
                  <a:lnTo>
                    <a:pt x="838018" y="165521"/>
                  </a:lnTo>
                  <a:lnTo>
                    <a:pt x="919180" y="103174"/>
                  </a:lnTo>
                  <a:lnTo>
                    <a:pt x="953643" y="65309"/>
                  </a:lnTo>
                  <a:lnTo>
                    <a:pt x="980198" y="25971"/>
                  </a:lnTo>
                  <a:lnTo>
                    <a:pt x="945273" y="9994"/>
                  </a:lnTo>
                  <a:lnTo>
                    <a:pt x="942559" y="14766"/>
                  </a:lnTo>
                  <a:lnTo>
                    <a:pt x="934658" y="26936"/>
                  </a:lnTo>
                  <a:lnTo>
                    <a:pt x="901377" y="67178"/>
                  </a:lnTo>
                  <a:lnTo>
                    <a:pt x="841606" y="118146"/>
                  </a:lnTo>
                  <a:lnTo>
                    <a:pt x="800591" y="143722"/>
                  </a:lnTo>
                  <a:lnTo>
                    <a:pt x="751518" y="167263"/>
                  </a:lnTo>
                  <a:lnTo>
                    <a:pt x="693910" y="187197"/>
                  </a:lnTo>
                  <a:lnTo>
                    <a:pt x="627287" y="201952"/>
                  </a:lnTo>
                  <a:lnTo>
                    <a:pt x="551172" y="209957"/>
                  </a:lnTo>
                  <a:lnTo>
                    <a:pt x="465086" y="209638"/>
                  </a:lnTo>
                  <a:lnTo>
                    <a:pt x="397704" y="203676"/>
                  </a:lnTo>
                  <a:lnTo>
                    <a:pt x="337775" y="194047"/>
                  </a:lnTo>
                  <a:lnTo>
                    <a:pt x="284912" y="181422"/>
                  </a:lnTo>
                  <a:lnTo>
                    <a:pt x="238728" y="166471"/>
                  </a:lnTo>
                  <a:lnTo>
                    <a:pt x="198834" y="149865"/>
                  </a:lnTo>
                  <a:lnTo>
                    <a:pt x="164845" y="132275"/>
                  </a:lnTo>
                  <a:lnTo>
                    <a:pt x="113029" y="96824"/>
                  </a:lnTo>
                  <a:lnTo>
                    <a:pt x="75939" y="61059"/>
                  </a:lnTo>
                  <a:lnTo>
                    <a:pt x="52685" y="30186"/>
                  </a:lnTo>
                  <a:lnTo>
                    <a:pt x="40624" y="8426"/>
                  </a:lnTo>
                  <a:lnTo>
                    <a:pt x="37109" y="0"/>
                  </a:lnTo>
                  <a:close/>
                </a:path>
              </a:pathLst>
            </a:custGeom>
            <a:solidFill>
              <a:srgbClr val="571B2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9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2378212" y="3769737"/>
              <a:ext cx="165087" cy="1333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9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1442901" y="3756746"/>
              <a:ext cx="139890" cy="947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9"/>
            <p:cNvPicPr preferRelativeResize="0"/>
            <p:nvPr/>
          </p:nvPicPr>
          <p:blipFill rotWithShape="1">
            <a:blip r:embed="rId19">
              <a:alphaModFix/>
            </a:blip>
            <a:srcRect b="0" l="0" r="0" t="0"/>
            <a:stretch/>
          </p:blipFill>
          <p:spPr>
            <a:xfrm>
              <a:off x="1789963" y="4107065"/>
              <a:ext cx="562711" cy="2102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9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2708615" y="3699939"/>
              <a:ext cx="1593640" cy="5154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9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7697599" y="4169839"/>
              <a:ext cx="76200" cy="76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9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7697599" y="4373039"/>
              <a:ext cx="76200" cy="76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9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7697599" y="4804839"/>
              <a:ext cx="76200" cy="76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9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7697599" y="5020739"/>
              <a:ext cx="76200" cy="76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9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7697599" y="5223939"/>
              <a:ext cx="76200" cy="762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" name="Google Shape;124;p9"/>
          <p:cNvGrpSpPr/>
          <p:nvPr/>
        </p:nvGrpSpPr>
        <p:grpSpPr>
          <a:xfrm>
            <a:off x="431304" y="363645"/>
            <a:ext cx="574969" cy="613435"/>
            <a:chOff x="431304" y="363645"/>
            <a:chExt cx="574969" cy="613435"/>
          </a:xfrm>
        </p:grpSpPr>
        <p:sp>
          <p:nvSpPr>
            <p:cNvPr id="125" name="Google Shape;125;p9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6" name="Google Shape;126;p9"/>
            <p:cNvPicPr preferRelativeResize="0"/>
            <p:nvPr/>
          </p:nvPicPr>
          <p:blipFill rotWithShape="1">
            <a:blip r:embed="rId22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9"/>
            <p:cNvPicPr preferRelativeResize="0"/>
            <p:nvPr/>
          </p:nvPicPr>
          <p:blipFill rotWithShape="1">
            <a:blip r:embed="rId23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10"/>
          <p:cNvGrpSpPr/>
          <p:nvPr/>
        </p:nvGrpSpPr>
        <p:grpSpPr>
          <a:xfrm>
            <a:off x="0" y="1757349"/>
            <a:ext cx="10692256" cy="5799163"/>
            <a:chOff x="0" y="1757349"/>
            <a:chExt cx="10692256" cy="5799163"/>
          </a:xfrm>
        </p:grpSpPr>
        <p:sp>
          <p:nvSpPr>
            <p:cNvPr id="133" name="Google Shape;133;p10"/>
            <p:cNvSpPr/>
            <p:nvPr/>
          </p:nvSpPr>
          <p:spPr>
            <a:xfrm>
              <a:off x="1396" y="1757349"/>
              <a:ext cx="10690860" cy="5139055"/>
            </a:xfrm>
            <a:custGeom>
              <a:rect b="b" l="l" r="r" t="t"/>
              <a:pathLst>
                <a:path extrusionOk="0" h="5139055" w="10690860">
                  <a:moveTo>
                    <a:pt x="0" y="5138762"/>
                  </a:moveTo>
                  <a:lnTo>
                    <a:pt x="10690606" y="5138762"/>
                  </a:lnTo>
                  <a:lnTo>
                    <a:pt x="10690606" y="0"/>
                  </a:lnTo>
                  <a:lnTo>
                    <a:pt x="0" y="0"/>
                  </a:lnTo>
                  <a:lnTo>
                    <a:pt x="0" y="5138762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0"/>
            <p:cNvSpPr/>
            <p:nvPr/>
          </p:nvSpPr>
          <p:spPr>
            <a:xfrm>
              <a:off x="0" y="6896112"/>
              <a:ext cx="10692130" cy="660400"/>
            </a:xfrm>
            <a:custGeom>
              <a:rect b="b" l="l" r="r" t="t"/>
              <a:pathLst>
                <a:path extrusionOk="0" h="660400" w="10692130">
                  <a:moveTo>
                    <a:pt x="10692003" y="0"/>
                  </a:moveTo>
                  <a:lnTo>
                    <a:pt x="0" y="0"/>
                  </a:lnTo>
                  <a:lnTo>
                    <a:pt x="0" y="660399"/>
                  </a:lnTo>
                  <a:lnTo>
                    <a:pt x="10692003" y="660399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" name="Google Shape;135;p10"/>
          <p:cNvSpPr txBox="1"/>
          <p:nvPr/>
        </p:nvSpPr>
        <p:spPr>
          <a:xfrm>
            <a:off x="409314" y="1125424"/>
            <a:ext cx="185166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Cultura ètica organitzativa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0"/>
          <p:cNvSpPr txBox="1"/>
          <p:nvPr/>
        </p:nvSpPr>
        <p:spPr>
          <a:xfrm>
            <a:off x="1051693" y="1999153"/>
            <a:ext cx="8876700" cy="47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CULTURA ÈTICA ORGANITZATIVA, amb l’objectiu de guiar i orientar les persones que treballen a la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institució perquè la seva conducta sigui la pròpia d’un servidor/a públic.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31F20"/>
                </a:solidFill>
              </a:rPr>
              <a:t>Defineix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el marc teòric. Codi ètic amb 6 valors i el valor dels valors “La conﬁança”, Codi de Conducta d’alts càrrecs.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Es crea una </a:t>
            </a:r>
            <a:r>
              <a:rPr lang="en-US">
                <a:solidFill>
                  <a:srgbClr val="231F20"/>
                </a:solidFill>
              </a:rPr>
              <a:t>infraestructura: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9271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Comitè d’ètica i Reglament de </a:t>
            </a:r>
            <a:r>
              <a:rPr lang="en-US">
                <a:solidFill>
                  <a:srgbClr val="231F20"/>
                </a:solidFill>
              </a:rPr>
              <a:t>funcionament: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9234" lvl="0" marL="1773554" marR="251459" rtl="0" algn="l">
              <a:lnSpc>
                <a:spcPct val="100000"/>
              </a:lnSpc>
              <a:spcBef>
                <a:spcPts val="149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3 notes informatives</a:t>
            </a:r>
            <a:r>
              <a:rPr lang="en-US">
                <a:solidFill>
                  <a:srgbClr val="231F20"/>
                </a:solidFill>
              </a:rPr>
              <a:t>,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19 centres de treball visitats, 523 assistents a les sessions de construcció col·lectiva i formatives.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177355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241 qüestionaris recollits de percepció actuals dels valors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177355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17 Referents ètics </a:t>
            </a:r>
            <a:r>
              <a:rPr i="1" lang="en-US">
                <a:solidFill>
                  <a:srgbClr val="231F20"/>
                </a:solidFill>
              </a:rPr>
              <a:t>“Inﬂuetics/ques” 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 Lideratge ètic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177355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Bústia ètica i de Bon Govern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177355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Espais de </a:t>
            </a:r>
            <a:r>
              <a:rPr lang="en-US">
                <a:solidFill>
                  <a:srgbClr val="231F20"/>
                </a:solidFill>
              </a:rPr>
              <a:t>Reflexió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ètica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177355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Recomanacions d’actuacions i guies d’aplicació de Bones Pràctiques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88595" rtl="0" algn="l">
              <a:lnSpc>
                <a:spcPct val="100000"/>
              </a:lnSpc>
              <a:spcBef>
                <a:spcPts val="187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Constitueix la pedra angular, la primera peça en la construcció del nostre sistema d’integritat i que determina la resta de </a:t>
            </a:r>
            <a:r>
              <a:rPr lang="en-US">
                <a:solidFill>
                  <a:srgbClr val="231F20"/>
                </a:solidFill>
              </a:rPr>
              <a:t>l'estructura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47053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gestió d’aquest eix d’actuació inclou tant eines formals com informals, que es desenvolupen i s’implanten a través del lideratge ètic i la cultura ètica organitzativa.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Forma part del Títol V del Bon Govern de la Llei 19/2014.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0"/>
          <p:cNvGrpSpPr/>
          <p:nvPr/>
        </p:nvGrpSpPr>
        <p:grpSpPr>
          <a:xfrm>
            <a:off x="431304" y="363645"/>
            <a:ext cx="9761301" cy="6291160"/>
            <a:chOff x="431304" y="363645"/>
            <a:chExt cx="9761301" cy="6291160"/>
          </a:xfrm>
        </p:grpSpPr>
        <p:pic>
          <p:nvPicPr>
            <p:cNvPr id="138" name="Google Shape;138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44264" y="2078572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44264" y="2726272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44264" y="57023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44264" y="61341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44264" y="65532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0"/>
            <p:cNvSpPr/>
            <p:nvPr/>
          </p:nvSpPr>
          <p:spPr>
            <a:xfrm>
              <a:off x="1580861" y="3523485"/>
              <a:ext cx="317500" cy="217170"/>
            </a:xfrm>
            <a:custGeom>
              <a:rect b="b" l="l" r="r" t="t"/>
              <a:pathLst>
                <a:path extrusionOk="0" h="217170" w="317500">
                  <a:moveTo>
                    <a:pt x="208864" y="0"/>
                  </a:moveTo>
                  <a:lnTo>
                    <a:pt x="130670" y="0"/>
                  </a:lnTo>
                  <a:lnTo>
                    <a:pt x="213436" y="82753"/>
                  </a:lnTo>
                  <a:lnTo>
                    <a:pt x="0" y="82753"/>
                  </a:lnTo>
                  <a:lnTo>
                    <a:pt x="0" y="134404"/>
                  </a:lnTo>
                  <a:lnTo>
                    <a:pt x="213436" y="134404"/>
                  </a:lnTo>
                  <a:lnTo>
                    <a:pt x="130670" y="217170"/>
                  </a:lnTo>
                  <a:lnTo>
                    <a:pt x="208864" y="217170"/>
                  </a:lnTo>
                  <a:lnTo>
                    <a:pt x="317449" y="108585"/>
                  </a:lnTo>
                  <a:lnTo>
                    <a:pt x="208864" y="0"/>
                  </a:lnTo>
                  <a:close/>
                </a:path>
              </a:pathLst>
            </a:custGeom>
            <a:solidFill>
              <a:srgbClr val="383B3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4" name="Google Shape;144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998780" y="546604"/>
              <a:ext cx="1193825" cy="1350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0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6" name="Google Shape;146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11"/>
          <p:cNvGrpSpPr/>
          <p:nvPr/>
        </p:nvGrpSpPr>
        <p:grpSpPr>
          <a:xfrm>
            <a:off x="0" y="1757349"/>
            <a:ext cx="10692396" cy="5799227"/>
            <a:chOff x="0" y="1757349"/>
            <a:chExt cx="10692396" cy="5799227"/>
          </a:xfrm>
        </p:grpSpPr>
        <p:sp>
          <p:nvSpPr>
            <p:cNvPr id="153" name="Google Shape;153;p11"/>
            <p:cNvSpPr/>
            <p:nvPr/>
          </p:nvSpPr>
          <p:spPr>
            <a:xfrm>
              <a:off x="0" y="1757349"/>
              <a:ext cx="10692130" cy="4243705"/>
            </a:xfrm>
            <a:custGeom>
              <a:rect b="b" l="l" r="r" t="t"/>
              <a:pathLst>
                <a:path extrusionOk="0" h="4243705" w="10692130">
                  <a:moveTo>
                    <a:pt x="0" y="4243476"/>
                  </a:moveTo>
                  <a:lnTo>
                    <a:pt x="10691964" y="4243476"/>
                  </a:lnTo>
                  <a:lnTo>
                    <a:pt x="10691964" y="0"/>
                  </a:lnTo>
                  <a:lnTo>
                    <a:pt x="0" y="0"/>
                  </a:lnTo>
                  <a:lnTo>
                    <a:pt x="0" y="4243476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3383715" y="1893359"/>
              <a:ext cx="4145279" cy="4020820"/>
            </a:xfrm>
            <a:custGeom>
              <a:rect b="b" l="l" r="r" t="t"/>
              <a:pathLst>
                <a:path extrusionOk="0" h="4020820" w="4145279">
                  <a:moveTo>
                    <a:pt x="285203" y="0"/>
                  </a:moveTo>
                  <a:lnTo>
                    <a:pt x="0" y="3724757"/>
                  </a:lnTo>
                  <a:lnTo>
                    <a:pt x="3859580" y="4020286"/>
                  </a:lnTo>
                  <a:lnTo>
                    <a:pt x="4144810" y="295528"/>
                  </a:lnTo>
                  <a:lnTo>
                    <a:pt x="285203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2806" y="6000826"/>
              <a:ext cx="10689590" cy="1555750"/>
            </a:xfrm>
            <a:custGeom>
              <a:rect b="b" l="l" r="r" t="t"/>
              <a:pathLst>
                <a:path extrusionOk="0" h="1555750" w="10689590">
                  <a:moveTo>
                    <a:pt x="10689196" y="0"/>
                  </a:moveTo>
                  <a:lnTo>
                    <a:pt x="0" y="0"/>
                  </a:lnTo>
                  <a:lnTo>
                    <a:pt x="0" y="1555686"/>
                  </a:lnTo>
                  <a:lnTo>
                    <a:pt x="10689196" y="1555686"/>
                  </a:lnTo>
                  <a:lnTo>
                    <a:pt x="106891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6" name="Google Shape;156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36696" y="6349276"/>
              <a:ext cx="4044797" cy="521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64378" y="3905055"/>
              <a:ext cx="3790262" cy="26670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11"/>
            <p:cNvSpPr/>
            <p:nvPr/>
          </p:nvSpPr>
          <p:spPr>
            <a:xfrm>
              <a:off x="3717036" y="3209467"/>
              <a:ext cx="3091815" cy="666115"/>
            </a:xfrm>
            <a:custGeom>
              <a:rect b="b" l="l" r="r" t="t"/>
              <a:pathLst>
                <a:path extrusionOk="0" h="666114" w="3091815">
                  <a:moveTo>
                    <a:pt x="877862" y="637324"/>
                  </a:moveTo>
                  <a:lnTo>
                    <a:pt x="861110" y="601573"/>
                  </a:lnTo>
                  <a:lnTo>
                    <a:pt x="830122" y="556641"/>
                  </a:lnTo>
                  <a:lnTo>
                    <a:pt x="796366" y="514134"/>
                  </a:lnTo>
                  <a:lnTo>
                    <a:pt x="760234" y="473710"/>
                  </a:lnTo>
                  <a:lnTo>
                    <a:pt x="722147" y="435051"/>
                  </a:lnTo>
                  <a:lnTo>
                    <a:pt x="682498" y="397840"/>
                  </a:lnTo>
                  <a:lnTo>
                    <a:pt x="642315" y="362813"/>
                  </a:lnTo>
                  <a:lnTo>
                    <a:pt x="601014" y="329704"/>
                  </a:lnTo>
                  <a:lnTo>
                    <a:pt x="558634" y="298462"/>
                  </a:lnTo>
                  <a:lnTo>
                    <a:pt x="515200" y="269036"/>
                  </a:lnTo>
                  <a:lnTo>
                    <a:pt x="470725" y="241401"/>
                  </a:lnTo>
                  <a:lnTo>
                    <a:pt x="425234" y="215519"/>
                  </a:lnTo>
                  <a:lnTo>
                    <a:pt x="378764" y="191325"/>
                  </a:lnTo>
                  <a:lnTo>
                    <a:pt x="331343" y="168808"/>
                  </a:lnTo>
                  <a:lnTo>
                    <a:pt x="282981" y="147904"/>
                  </a:lnTo>
                  <a:lnTo>
                    <a:pt x="233718" y="128587"/>
                  </a:lnTo>
                  <a:lnTo>
                    <a:pt x="183578" y="110820"/>
                  </a:lnTo>
                  <a:lnTo>
                    <a:pt x="175806" y="108419"/>
                  </a:lnTo>
                  <a:lnTo>
                    <a:pt x="167830" y="105676"/>
                  </a:lnTo>
                  <a:lnTo>
                    <a:pt x="159804" y="101574"/>
                  </a:lnTo>
                  <a:lnTo>
                    <a:pt x="151917" y="95084"/>
                  </a:lnTo>
                  <a:lnTo>
                    <a:pt x="169481" y="92925"/>
                  </a:lnTo>
                  <a:lnTo>
                    <a:pt x="186436" y="92684"/>
                  </a:lnTo>
                  <a:lnTo>
                    <a:pt x="202933" y="93167"/>
                  </a:lnTo>
                  <a:lnTo>
                    <a:pt x="219151" y="93154"/>
                  </a:lnTo>
                  <a:lnTo>
                    <a:pt x="247091" y="65430"/>
                  </a:lnTo>
                  <a:lnTo>
                    <a:pt x="245618" y="57531"/>
                  </a:lnTo>
                  <a:lnTo>
                    <a:pt x="239712" y="52019"/>
                  </a:lnTo>
                  <a:lnTo>
                    <a:pt x="228981" y="48463"/>
                  </a:lnTo>
                  <a:lnTo>
                    <a:pt x="182092" y="41694"/>
                  </a:lnTo>
                  <a:lnTo>
                    <a:pt x="135051" y="39573"/>
                  </a:lnTo>
                  <a:lnTo>
                    <a:pt x="87909" y="40500"/>
                  </a:lnTo>
                  <a:lnTo>
                    <a:pt x="40754" y="42887"/>
                  </a:lnTo>
                  <a:lnTo>
                    <a:pt x="6350" y="71361"/>
                  </a:lnTo>
                  <a:lnTo>
                    <a:pt x="0" y="92583"/>
                  </a:lnTo>
                  <a:lnTo>
                    <a:pt x="4000" y="95046"/>
                  </a:lnTo>
                  <a:lnTo>
                    <a:pt x="29235" y="117462"/>
                  </a:lnTo>
                  <a:lnTo>
                    <a:pt x="46405" y="145072"/>
                  </a:lnTo>
                  <a:lnTo>
                    <a:pt x="59994" y="174967"/>
                  </a:lnTo>
                  <a:lnTo>
                    <a:pt x="74536" y="204254"/>
                  </a:lnTo>
                  <a:lnTo>
                    <a:pt x="77901" y="209969"/>
                  </a:lnTo>
                  <a:lnTo>
                    <a:pt x="80289" y="216242"/>
                  </a:lnTo>
                  <a:lnTo>
                    <a:pt x="83743" y="221894"/>
                  </a:lnTo>
                  <a:lnTo>
                    <a:pt x="88506" y="227672"/>
                  </a:lnTo>
                  <a:lnTo>
                    <a:pt x="93611" y="229920"/>
                  </a:lnTo>
                  <a:lnTo>
                    <a:pt x="98920" y="228447"/>
                  </a:lnTo>
                  <a:lnTo>
                    <a:pt x="104343" y="223100"/>
                  </a:lnTo>
                  <a:lnTo>
                    <a:pt x="109740" y="214731"/>
                  </a:lnTo>
                  <a:lnTo>
                    <a:pt x="113144" y="206044"/>
                  </a:lnTo>
                  <a:lnTo>
                    <a:pt x="113690" y="196723"/>
                  </a:lnTo>
                  <a:lnTo>
                    <a:pt x="110528" y="186436"/>
                  </a:lnTo>
                  <a:lnTo>
                    <a:pt x="104343" y="172961"/>
                  </a:lnTo>
                  <a:lnTo>
                    <a:pt x="87630" y="131699"/>
                  </a:lnTo>
                  <a:lnTo>
                    <a:pt x="93306" y="128168"/>
                  </a:lnTo>
                  <a:lnTo>
                    <a:pt x="98831" y="128054"/>
                  </a:lnTo>
                  <a:lnTo>
                    <a:pt x="109169" y="131635"/>
                  </a:lnTo>
                  <a:lnTo>
                    <a:pt x="160477" y="147421"/>
                  </a:lnTo>
                  <a:lnTo>
                    <a:pt x="211048" y="164922"/>
                  </a:lnTo>
                  <a:lnTo>
                    <a:pt x="260845" y="184137"/>
                  </a:lnTo>
                  <a:lnTo>
                    <a:pt x="309829" y="205130"/>
                  </a:lnTo>
                  <a:lnTo>
                    <a:pt x="357987" y="227914"/>
                  </a:lnTo>
                  <a:lnTo>
                    <a:pt x="405282" y="252552"/>
                  </a:lnTo>
                  <a:lnTo>
                    <a:pt x="451675" y="279044"/>
                  </a:lnTo>
                  <a:lnTo>
                    <a:pt x="497141" y="307441"/>
                  </a:lnTo>
                  <a:lnTo>
                    <a:pt x="537337" y="334581"/>
                  </a:lnTo>
                  <a:lnTo>
                    <a:pt x="576567" y="363029"/>
                  </a:lnTo>
                  <a:lnTo>
                    <a:pt x="614718" y="392899"/>
                  </a:lnTo>
                  <a:lnTo>
                    <a:pt x="651662" y="424307"/>
                  </a:lnTo>
                  <a:lnTo>
                    <a:pt x="687298" y="457377"/>
                  </a:lnTo>
                  <a:lnTo>
                    <a:pt x="721512" y="492239"/>
                  </a:lnTo>
                  <a:lnTo>
                    <a:pt x="755586" y="529590"/>
                  </a:lnTo>
                  <a:lnTo>
                    <a:pt x="787882" y="568121"/>
                  </a:lnTo>
                  <a:lnTo>
                    <a:pt x="817359" y="608723"/>
                  </a:lnTo>
                  <a:lnTo>
                    <a:pt x="843026" y="652246"/>
                  </a:lnTo>
                  <a:lnTo>
                    <a:pt x="846899" y="659790"/>
                  </a:lnTo>
                  <a:lnTo>
                    <a:pt x="851293" y="665911"/>
                  </a:lnTo>
                  <a:lnTo>
                    <a:pt x="860704" y="662216"/>
                  </a:lnTo>
                  <a:lnTo>
                    <a:pt x="868337" y="658329"/>
                  </a:lnTo>
                  <a:lnTo>
                    <a:pt x="874217" y="653034"/>
                  </a:lnTo>
                  <a:lnTo>
                    <a:pt x="877620" y="646112"/>
                  </a:lnTo>
                  <a:lnTo>
                    <a:pt x="877862" y="637324"/>
                  </a:lnTo>
                  <a:close/>
                </a:path>
                <a:path extrusionOk="0" h="666114" w="3091815">
                  <a:moveTo>
                    <a:pt x="3091396" y="53009"/>
                  </a:moveTo>
                  <a:lnTo>
                    <a:pt x="3074378" y="18783"/>
                  </a:lnTo>
                  <a:lnTo>
                    <a:pt x="3003486" y="927"/>
                  </a:lnTo>
                  <a:lnTo>
                    <a:pt x="2956344" y="0"/>
                  </a:lnTo>
                  <a:lnTo>
                    <a:pt x="2909303" y="2120"/>
                  </a:lnTo>
                  <a:lnTo>
                    <a:pt x="2862415" y="8890"/>
                  </a:lnTo>
                  <a:lnTo>
                    <a:pt x="2851670" y="12446"/>
                  </a:lnTo>
                  <a:lnTo>
                    <a:pt x="2845765" y="17957"/>
                  </a:lnTo>
                  <a:lnTo>
                    <a:pt x="2844304" y="25857"/>
                  </a:lnTo>
                  <a:lnTo>
                    <a:pt x="2846882" y="36563"/>
                  </a:lnTo>
                  <a:lnTo>
                    <a:pt x="2888462" y="53594"/>
                  </a:lnTo>
                  <a:lnTo>
                    <a:pt x="2904960" y="53111"/>
                  </a:lnTo>
                  <a:lnTo>
                    <a:pt x="2921914" y="53352"/>
                  </a:lnTo>
                  <a:lnTo>
                    <a:pt x="2939478" y="55511"/>
                  </a:lnTo>
                  <a:lnTo>
                    <a:pt x="2931591" y="62001"/>
                  </a:lnTo>
                  <a:lnTo>
                    <a:pt x="2923565" y="66103"/>
                  </a:lnTo>
                  <a:lnTo>
                    <a:pt x="2915577" y="68846"/>
                  </a:lnTo>
                  <a:lnTo>
                    <a:pt x="2907817" y="71247"/>
                  </a:lnTo>
                  <a:lnTo>
                    <a:pt x="2857677" y="89014"/>
                  </a:lnTo>
                  <a:lnTo>
                    <a:pt x="2808401" y="108331"/>
                  </a:lnTo>
                  <a:lnTo>
                    <a:pt x="2760053" y="129235"/>
                  </a:lnTo>
                  <a:lnTo>
                    <a:pt x="2712618" y="151752"/>
                  </a:lnTo>
                  <a:lnTo>
                    <a:pt x="2666149" y="175945"/>
                  </a:lnTo>
                  <a:lnTo>
                    <a:pt x="2620670" y="201828"/>
                  </a:lnTo>
                  <a:lnTo>
                    <a:pt x="2576195" y="229463"/>
                  </a:lnTo>
                  <a:lnTo>
                    <a:pt x="2532761" y="258889"/>
                  </a:lnTo>
                  <a:lnTo>
                    <a:pt x="2490381" y="290131"/>
                  </a:lnTo>
                  <a:lnTo>
                    <a:pt x="2449080" y="323240"/>
                  </a:lnTo>
                  <a:lnTo>
                    <a:pt x="2408898" y="358267"/>
                  </a:lnTo>
                  <a:lnTo>
                    <a:pt x="2369248" y="395478"/>
                  </a:lnTo>
                  <a:lnTo>
                    <a:pt x="2331148" y="434136"/>
                  </a:lnTo>
                  <a:lnTo>
                    <a:pt x="2295029" y="474560"/>
                  </a:lnTo>
                  <a:lnTo>
                    <a:pt x="2261273" y="517067"/>
                  </a:lnTo>
                  <a:lnTo>
                    <a:pt x="2230285" y="562000"/>
                  </a:lnTo>
                  <a:lnTo>
                    <a:pt x="2213533" y="597750"/>
                  </a:lnTo>
                  <a:lnTo>
                    <a:pt x="2213775" y="606539"/>
                  </a:lnTo>
                  <a:lnTo>
                    <a:pt x="2217178" y="613460"/>
                  </a:lnTo>
                  <a:lnTo>
                    <a:pt x="2223046" y="618756"/>
                  </a:lnTo>
                  <a:lnTo>
                    <a:pt x="2230678" y="622642"/>
                  </a:lnTo>
                  <a:lnTo>
                    <a:pt x="2240102" y="626338"/>
                  </a:lnTo>
                  <a:lnTo>
                    <a:pt x="2244496" y="620217"/>
                  </a:lnTo>
                  <a:lnTo>
                    <a:pt x="2248370" y="612673"/>
                  </a:lnTo>
                  <a:lnTo>
                    <a:pt x="2274036" y="569150"/>
                  </a:lnTo>
                  <a:lnTo>
                    <a:pt x="2303513" y="528548"/>
                  </a:lnTo>
                  <a:lnTo>
                    <a:pt x="2335809" y="490016"/>
                  </a:lnTo>
                  <a:lnTo>
                    <a:pt x="2369883" y="452666"/>
                  </a:lnTo>
                  <a:lnTo>
                    <a:pt x="2404097" y="417804"/>
                  </a:lnTo>
                  <a:lnTo>
                    <a:pt x="2439733" y="384733"/>
                  </a:lnTo>
                  <a:lnTo>
                    <a:pt x="2476677" y="353326"/>
                  </a:lnTo>
                  <a:lnTo>
                    <a:pt x="2514828" y="323456"/>
                  </a:lnTo>
                  <a:lnTo>
                    <a:pt x="2554059" y="295008"/>
                  </a:lnTo>
                  <a:lnTo>
                    <a:pt x="2594254" y="267868"/>
                  </a:lnTo>
                  <a:lnTo>
                    <a:pt x="2639720" y="239471"/>
                  </a:lnTo>
                  <a:lnTo>
                    <a:pt x="2686113" y="212979"/>
                  </a:lnTo>
                  <a:lnTo>
                    <a:pt x="2733408" y="188341"/>
                  </a:lnTo>
                  <a:lnTo>
                    <a:pt x="2781566" y="165557"/>
                  </a:lnTo>
                  <a:lnTo>
                    <a:pt x="2830550" y="144564"/>
                  </a:lnTo>
                  <a:lnTo>
                    <a:pt x="2880347" y="125349"/>
                  </a:lnTo>
                  <a:lnTo>
                    <a:pt x="2930918" y="107848"/>
                  </a:lnTo>
                  <a:lnTo>
                    <a:pt x="2982226" y="92062"/>
                  </a:lnTo>
                  <a:lnTo>
                    <a:pt x="2992564" y="88480"/>
                  </a:lnTo>
                  <a:lnTo>
                    <a:pt x="2998089" y="88595"/>
                  </a:lnTo>
                  <a:lnTo>
                    <a:pt x="3003766" y="92125"/>
                  </a:lnTo>
                  <a:lnTo>
                    <a:pt x="2987040" y="133388"/>
                  </a:lnTo>
                  <a:lnTo>
                    <a:pt x="2980867" y="146862"/>
                  </a:lnTo>
                  <a:lnTo>
                    <a:pt x="2977705" y="157149"/>
                  </a:lnTo>
                  <a:lnTo>
                    <a:pt x="2997784" y="190347"/>
                  </a:lnTo>
                  <a:lnTo>
                    <a:pt x="3002889" y="188099"/>
                  </a:lnTo>
                  <a:lnTo>
                    <a:pt x="3007652" y="182321"/>
                  </a:lnTo>
                  <a:lnTo>
                    <a:pt x="3011106" y="176669"/>
                  </a:lnTo>
                  <a:lnTo>
                    <a:pt x="3013494" y="170395"/>
                  </a:lnTo>
                  <a:lnTo>
                    <a:pt x="3016859" y="164680"/>
                  </a:lnTo>
                  <a:lnTo>
                    <a:pt x="3031388" y="135394"/>
                  </a:lnTo>
                  <a:lnTo>
                    <a:pt x="3044990" y="105498"/>
                  </a:lnTo>
                  <a:lnTo>
                    <a:pt x="3062160" y="77889"/>
                  </a:lnTo>
                  <a:lnTo>
                    <a:pt x="3087395" y="55473"/>
                  </a:lnTo>
                  <a:lnTo>
                    <a:pt x="3091396" y="530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11"/>
          <p:cNvSpPr txBox="1"/>
          <p:nvPr/>
        </p:nvSpPr>
        <p:spPr>
          <a:xfrm>
            <a:off x="6535068" y="185091"/>
            <a:ext cx="392302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43180" rtl="0" algn="r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Ingredients per un bon govern i una bona administració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1"/>
          <p:cNvSpPr txBox="1"/>
          <p:nvPr/>
        </p:nvSpPr>
        <p:spPr>
          <a:xfrm>
            <a:off x="1426803" y="1006376"/>
            <a:ext cx="2722245" cy="525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68B0B4"/>
                </a:solidFill>
                <a:latin typeface="Arial"/>
                <a:ea typeface="Arial"/>
                <a:cs typeface="Arial"/>
                <a:sym typeface="Arial"/>
              </a:rPr>
              <a:t>INGREDIENTS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Per una bona GESTIÓ PROFESSIONAL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1"/>
          <p:cNvSpPr txBox="1"/>
          <p:nvPr/>
        </p:nvSpPr>
        <p:spPr>
          <a:xfrm>
            <a:off x="1888514" y="2815026"/>
            <a:ext cx="1663700" cy="694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50">
            <a:spAutoFit/>
          </a:bodyPr>
          <a:lstStyle/>
          <a:p>
            <a:pPr indent="24765" lvl="0" marL="12700" marR="5080" rtl="0" algn="l">
              <a:lnSpc>
                <a:spcPct val="107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UN MODEL BASAT EN LES PERSONES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09728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Cigrons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1"/>
          <p:cNvSpPr txBox="1"/>
          <p:nvPr/>
        </p:nvSpPr>
        <p:spPr>
          <a:xfrm>
            <a:off x="6956834" y="2689372"/>
            <a:ext cx="2775585" cy="694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UN MODEL BASAT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EN LA MILLORA DE LA GESTIÓ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Mongetes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11"/>
          <p:cNvGrpSpPr/>
          <p:nvPr/>
        </p:nvGrpSpPr>
        <p:grpSpPr>
          <a:xfrm>
            <a:off x="431304" y="363645"/>
            <a:ext cx="574969" cy="613435"/>
            <a:chOff x="431304" y="363645"/>
            <a:chExt cx="574969" cy="613435"/>
          </a:xfrm>
        </p:grpSpPr>
        <p:sp>
          <p:nvSpPr>
            <p:cNvPr id="164" name="Google Shape;164;p11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5" name="Google Shape;165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1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12"/>
          <p:cNvGrpSpPr/>
          <p:nvPr/>
        </p:nvGrpSpPr>
        <p:grpSpPr>
          <a:xfrm>
            <a:off x="0" y="1757362"/>
            <a:ext cx="10692256" cy="5799150"/>
            <a:chOff x="0" y="1757362"/>
            <a:chExt cx="10692256" cy="5799150"/>
          </a:xfrm>
        </p:grpSpPr>
        <p:sp>
          <p:nvSpPr>
            <p:cNvPr id="172" name="Google Shape;172;p12"/>
            <p:cNvSpPr/>
            <p:nvPr/>
          </p:nvSpPr>
          <p:spPr>
            <a:xfrm>
              <a:off x="1396" y="1757362"/>
              <a:ext cx="10690860" cy="5469255"/>
            </a:xfrm>
            <a:custGeom>
              <a:rect b="b" l="l" r="r" t="t"/>
              <a:pathLst>
                <a:path extrusionOk="0" h="5469255" w="10690860">
                  <a:moveTo>
                    <a:pt x="0" y="5468950"/>
                  </a:moveTo>
                  <a:lnTo>
                    <a:pt x="10690606" y="5468950"/>
                  </a:lnTo>
                  <a:lnTo>
                    <a:pt x="10690606" y="0"/>
                  </a:lnTo>
                  <a:lnTo>
                    <a:pt x="0" y="0"/>
                  </a:lnTo>
                  <a:lnTo>
                    <a:pt x="0" y="5468950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0" y="7226312"/>
              <a:ext cx="10692130" cy="330200"/>
            </a:xfrm>
            <a:custGeom>
              <a:rect b="b" l="l" r="r" t="t"/>
              <a:pathLst>
                <a:path extrusionOk="0" h="330200" w="10692130">
                  <a:moveTo>
                    <a:pt x="10692003" y="0"/>
                  </a:moveTo>
                  <a:lnTo>
                    <a:pt x="0" y="0"/>
                  </a:lnTo>
                  <a:lnTo>
                    <a:pt x="0" y="330199"/>
                  </a:lnTo>
                  <a:lnTo>
                    <a:pt x="10692003" y="330199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74" name="Google Shape;174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34997" y="19939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5" name="Google Shape;175;p12"/>
          <p:cNvSpPr txBox="1"/>
          <p:nvPr/>
        </p:nvSpPr>
        <p:spPr>
          <a:xfrm>
            <a:off x="409314" y="1125418"/>
            <a:ext cx="9466500" cy="12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gestió professional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625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620395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PER LA PREVENCIÓ DE LA MALA ADMINISTRACIÓ NEGLIGENT, </a:t>
            </a:r>
            <a:r>
              <a:rPr lang="en-US">
                <a:solidFill>
                  <a:srgbClr val="231F20"/>
                </a:solidFill>
              </a:rPr>
              <a:t>ineficaç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>
                <a:solidFill>
                  <a:srgbClr val="231F20"/>
                </a:solidFill>
              </a:rPr>
              <a:t>ineficient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, antieconòmica per mal ús dels recursos públics és l’antítesi </a:t>
            </a:r>
            <a:r>
              <a:rPr lang="en-US">
                <a:solidFill>
                  <a:srgbClr val="231F20"/>
                </a:solidFill>
              </a:rPr>
              <a:t>d’un model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de Governança intel·ligent. …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2"/>
          <p:cNvSpPr txBox="1"/>
          <p:nvPr/>
        </p:nvSpPr>
        <p:spPr>
          <a:xfrm>
            <a:off x="1482693" y="2528292"/>
            <a:ext cx="280924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Un model basat en les persones: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2"/>
          <p:cNvSpPr txBox="1"/>
          <p:nvPr/>
        </p:nvSpPr>
        <p:spPr>
          <a:xfrm>
            <a:off x="1482693" y="2741653"/>
            <a:ext cx="8549100" cy="13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Professionalitat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Talent de les persones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Salut i clima organitzacional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Cura de les persones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Mitjançant bones </a:t>
            </a:r>
            <a:r>
              <a:rPr lang="en-US">
                <a:solidFill>
                  <a:srgbClr val="231F20"/>
                </a:solidFill>
              </a:rPr>
              <a:t>pràctiques: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en la selecció</a:t>
            </a:r>
            <a:r>
              <a:rPr lang="en-US">
                <a:solidFill>
                  <a:srgbClr val="231F20"/>
                </a:solidFill>
              </a:rPr>
              <a:t>,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promoció, formació, avaluació del compliment, </a:t>
            </a:r>
            <a:r>
              <a:rPr lang="en-US">
                <a:solidFill>
                  <a:srgbClr val="231F20"/>
                </a:solidFill>
              </a:rPr>
              <a:t>reconeixement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2"/>
          <p:cNvSpPr txBox="1"/>
          <p:nvPr/>
        </p:nvSpPr>
        <p:spPr>
          <a:xfrm>
            <a:off x="1482693" y="4235173"/>
            <a:ext cx="8463915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Un model basat en la millora i la professionalització de la gestió i prestació de serveis de qualitat: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2"/>
          <p:cNvSpPr txBox="1"/>
          <p:nvPr/>
        </p:nvSpPr>
        <p:spPr>
          <a:xfrm>
            <a:off x="1017035" y="4448533"/>
            <a:ext cx="9045000" cy="26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8600" lvl="0" marL="7067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231F20"/>
                </a:solidFill>
              </a:rPr>
              <a:t>Planificació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7067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Execució </a:t>
            </a:r>
            <a:r>
              <a:rPr lang="en-US">
                <a:solidFill>
                  <a:srgbClr val="231F20"/>
                </a:solidFill>
              </a:rPr>
              <a:t>racional: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eﬁcient i eﬁcaç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7067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Avaluació continua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7067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Introducció de millores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202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Per garantir uns serveis a la ciutadania amb processos i persones, de qualitat responent a les seves </a:t>
            </a:r>
            <a:r>
              <a:rPr lang="en-US">
                <a:solidFill>
                  <a:srgbClr val="231F20"/>
                </a:solidFill>
              </a:rPr>
              <a:t>necessitats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amb valor públic.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Processos racionalitzats……, interoperabilitat 66.220 consultes/estalvi 303.287 euros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67005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Forma part del Dret a la bona administració prevista en art.41 de la Carta de Drets Fonamentals de la Unió Europea.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p12"/>
          <p:cNvGrpSpPr/>
          <p:nvPr/>
        </p:nvGrpSpPr>
        <p:grpSpPr>
          <a:xfrm>
            <a:off x="834997" y="2569643"/>
            <a:ext cx="465665" cy="4262962"/>
            <a:chOff x="834997" y="2569643"/>
            <a:chExt cx="465665" cy="4262962"/>
          </a:xfrm>
        </p:grpSpPr>
        <p:pic>
          <p:nvPicPr>
            <p:cNvPr id="181" name="Google Shape;181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4997" y="56388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4997" y="62738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34997" y="67310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57242" y="2569643"/>
              <a:ext cx="243420" cy="2434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5" name="Google Shape;185;p12"/>
          <p:cNvSpPr txBox="1"/>
          <p:nvPr/>
        </p:nvSpPr>
        <p:spPr>
          <a:xfrm>
            <a:off x="1127094" y="2556936"/>
            <a:ext cx="98425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57241" y="4157143"/>
            <a:ext cx="243420" cy="24340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/>
          <p:nvPr/>
        </p:nvSpPr>
        <p:spPr>
          <a:xfrm>
            <a:off x="1127094" y="4144436"/>
            <a:ext cx="127635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8" name="Google Shape;188;p12"/>
          <p:cNvGrpSpPr/>
          <p:nvPr/>
        </p:nvGrpSpPr>
        <p:grpSpPr>
          <a:xfrm>
            <a:off x="431304" y="363645"/>
            <a:ext cx="9761301" cy="1532982"/>
            <a:chOff x="431304" y="363645"/>
            <a:chExt cx="9761301" cy="1532982"/>
          </a:xfrm>
        </p:grpSpPr>
        <p:pic>
          <p:nvPicPr>
            <p:cNvPr id="189" name="Google Shape;189;p1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998780" y="546604"/>
              <a:ext cx="1193825" cy="1350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12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1" name="Google Shape;191;p1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1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oogle Shape;197;p13"/>
          <p:cNvGrpSpPr/>
          <p:nvPr/>
        </p:nvGrpSpPr>
        <p:grpSpPr>
          <a:xfrm>
            <a:off x="2806" y="1757349"/>
            <a:ext cx="10689590" cy="5799227"/>
            <a:chOff x="2806" y="1757349"/>
            <a:chExt cx="10689590" cy="5799227"/>
          </a:xfrm>
        </p:grpSpPr>
        <p:sp>
          <p:nvSpPr>
            <p:cNvPr id="198" name="Google Shape;198;p13"/>
            <p:cNvSpPr/>
            <p:nvPr/>
          </p:nvSpPr>
          <p:spPr>
            <a:xfrm>
              <a:off x="2806" y="1757349"/>
              <a:ext cx="10689590" cy="4243705"/>
            </a:xfrm>
            <a:custGeom>
              <a:rect b="b" l="l" r="r" t="t"/>
              <a:pathLst>
                <a:path extrusionOk="0" h="4243705" w="10689590">
                  <a:moveTo>
                    <a:pt x="0" y="4243476"/>
                  </a:moveTo>
                  <a:lnTo>
                    <a:pt x="10689196" y="4243476"/>
                  </a:lnTo>
                  <a:lnTo>
                    <a:pt x="10689196" y="0"/>
                  </a:lnTo>
                  <a:lnTo>
                    <a:pt x="0" y="0"/>
                  </a:lnTo>
                  <a:lnTo>
                    <a:pt x="0" y="4243476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3383715" y="1893359"/>
              <a:ext cx="4145279" cy="4020820"/>
            </a:xfrm>
            <a:custGeom>
              <a:rect b="b" l="l" r="r" t="t"/>
              <a:pathLst>
                <a:path extrusionOk="0" h="4020820" w="4145279">
                  <a:moveTo>
                    <a:pt x="285203" y="0"/>
                  </a:moveTo>
                  <a:lnTo>
                    <a:pt x="0" y="3724757"/>
                  </a:lnTo>
                  <a:lnTo>
                    <a:pt x="3859580" y="4020286"/>
                  </a:lnTo>
                  <a:lnTo>
                    <a:pt x="4144810" y="295528"/>
                  </a:lnTo>
                  <a:lnTo>
                    <a:pt x="285203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2806" y="6000826"/>
              <a:ext cx="10689590" cy="1555750"/>
            </a:xfrm>
            <a:custGeom>
              <a:rect b="b" l="l" r="r" t="t"/>
              <a:pathLst>
                <a:path extrusionOk="0" h="1555750" w="10689590">
                  <a:moveTo>
                    <a:pt x="10689196" y="0"/>
                  </a:moveTo>
                  <a:lnTo>
                    <a:pt x="0" y="0"/>
                  </a:lnTo>
                  <a:lnTo>
                    <a:pt x="0" y="1555686"/>
                  </a:lnTo>
                  <a:lnTo>
                    <a:pt x="10689196" y="1555686"/>
                  </a:lnTo>
                  <a:lnTo>
                    <a:pt x="106891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1" name="Google Shape;201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36696" y="6349276"/>
              <a:ext cx="4044797" cy="521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795610" y="2320460"/>
              <a:ext cx="5490053" cy="425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3" name="Google Shape;203;p13"/>
          <p:cNvSpPr txBox="1"/>
          <p:nvPr/>
        </p:nvSpPr>
        <p:spPr>
          <a:xfrm>
            <a:off x="1426803" y="772722"/>
            <a:ext cx="3645535" cy="754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68B0B4"/>
                </a:solidFill>
                <a:latin typeface="Arial"/>
                <a:ea typeface="Arial"/>
                <a:cs typeface="Arial"/>
                <a:sym typeface="Arial"/>
              </a:rPr>
              <a:t>INGREDIENTS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GESTIÓ PROFESSIONAL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PREVENCIÓ DE RISCOS DE MANCA D’INTEGRITAT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3"/>
          <p:cNvSpPr txBox="1"/>
          <p:nvPr/>
        </p:nvSpPr>
        <p:spPr>
          <a:xfrm>
            <a:off x="1622375" y="2275344"/>
            <a:ext cx="2132965" cy="9226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50">
            <a:spAutoFit/>
          </a:bodyPr>
          <a:lstStyle/>
          <a:p>
            <a:pPr indent="-430529" lvl="0" marL="442594" marR="5080" rtl="0" algn="l">
              <a:lnSpc>
                <a:spcPct val="107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AGENDES PÚBLIQUES I GRUPS D’INTERÈS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27813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(cocció complicada)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Col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3"/>
          <p:cNvSpPr txBox="1"/>
          <p:nvPr/>
        </p:nvSpPr>
        <p:spPr>
          <a:xfrm>
            <a:off x="6567103" y="2089547"/>
            <a:ext cx="1410335" cy="525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PLA ANTIFRAU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Porro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3"/>
          <p:cNvSpPr txBox="1"/>
          <p:nvPr/>
        </p:nvSpPr>
        <p:spPr>
          <a:xfrm>
            <a:off x="7945177" y="3135793"/>
            <a:ext cx="1698600" cy="6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50">
            <a:spAutoFit/>
          </a:bodyPr>
          <a:lstStyle/>
          <a:p>
            <a:pPr indent="0" lvl="0" marL="12700" marR="5080" rtl="0" algn="l">
              <a:lnSpc>
                <a:spcPct val="107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SISTEMA I CANAL D’INFORMACIÓ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Pastanaga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3"/>
          <p:cNvSpPr txBox="1"/>
          <p:nvPr/>
        </p:nvSpPr>
        <p:spPr>
          <a:xfrm>
            <a:off x="8333525" y="4633652"/>
            <a:ext cx="1735500" cy="5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MAPES</a:t>
            </a: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 DE RISCOS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Nap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3"/>
          <p:cNvSpPr txBox="1"/>
          <p:nvPr/>
        </p:nvSpPr>
        <p:spPr>
          <a:xfrm>
            <a:off x="763035" y="4782388"/>
            <a:ext cx="2268855" cy="525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CONFLICTES D’INTERÈS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Xirivia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3"/>
          <p:cNvSpPr txBox="1"/>
          <p:nvPr/>
        </p:nvSpPr>
        <p:spPr>
          <a:xfrm>
            <a:off x="6479777" y="185091"/>
            <a:ext cx="392302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43180" rtl="0" algn="r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Ingredients per un bon govern i una bona administració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0" name="Google Shape;210;p13"/>
          <p:cNvGrpSpPr/>
          <p:nvPr/>
        </p:nvGrpSpPr>
        <p:grpSpPr>
          <a:xfrm>
            <a:off x="431304" y="363645"/>
            <a:ext cx="574969" cy="613435"/>
            <a:chOff x="431304" y="363645"/>
            <a:chExt cx="574969" cy="613435"/>
          </a:xfrm>
        </p:grpSpPr>
        <p:sp>
          <p:nvSpPr>
            <p:cNvPr id="211" name="Google Shape;211;p13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12" name="Google Shape;212;p1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1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14"/>
          <p:cNvGrpSpPr/>
          <p:nvPr/>
        </p:nvGrpSpPr>
        <p:grpSpPr>
          <a:xfrm>
            <a:off x="0" y="1757349"/>
            <a:ext cx="10692256" cy="5799786"/>
            <a:chOff x="0" y="1757349"/>
            <a:chExt cx="10692256" cy="5799786"/>
          </a:xfrm>
        </p:grpSpPr>
        <p:sp>
          <p:nvSpPr>
            <p:cNvPr id="219" name="Google Shape;219;p14"/>
            <p:cNvSpPr/>
            <p:nvPr/>
          </p:nvSpPr>
          <p:spPr>
            <a:xfrm>
              <a:off x="1396" y="1757349"/>
              <a:ext cx="10690860" cy="4618355"/>
            </a:xfrm>
            <a:custGeom>
              <a:rect b="b" l="l" r="r" t="t"/>
              <a:pathLst>
                <a:path extrusionOk="0" h="4618355" w="10690860">
                  <a:moveTo>
                    <a:pt x="0" y="4618050"/>
                  </a:moveTo>
                  <a:lnTo>
                    <a:pt x="10690606" y="4618050"/>
                  </a:lnTo>
                  <a:lnTo>
                    <a:pt x="10690606" y="0"/>
                  </a:lnTo>
                  <a:lnTo>
                    <a:pt x="0" y="0"/>
                  </a:lnTo>
                  <a:lnTo>
                    <a:pt x="0" y="4618050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0" y="6375400"/>
              <a:ext cx="10692130" cy="1181735"/>
            </a:xfrm>
            <a:custGeom>
              <a:rect b="b" l="l" r="r" t="t"/>
              <a:pathLst>
                <a:path extrusionOk="0" h="1181734" w="10692130">
                  <a:moveTo>
                    <a:pt x="10692003" y="0"/>
                  </a:moveTo>
                  <a:lnTo>
                    <a:pt x="0" y="0"/>
                  </a:lnTo>
                  <a:lnTo>
                    <a:pt x="0" y="1181112"/>
                  </a:lnTo>
                  <a:lnTo>
                    <a:pt x="10692003" y="1181112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" name="Google Shape;221;p14"/>
          <p:cNvSpPr txBox="1"/>
          <p:nvPr/>
        </p:nvSpPr>
        <p:spPr>
          <a:xfrm>
            <a:off x="409314" y="1125418"/>
            <a:ext cx="310642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prevenció de riscos de manca d’integritat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4"/>
          <p:cNvSpPr txBox="1"/>
          <p:nvPr/>
        </p:nvSpPr>
        <p:spPr>
          <a:xfrm>
            <a:off x="823093" y="1982212"/>
            <a:ext cx="8654415" cy="452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PER LA PREVENCIÓ DE LA MALA ADMINISTRACIÓ DOLOSA: reduint la probabilitat de què els riscos esdevinguin casos de gestió no íntegra o d’arribar a conductes corruptes, il·legals o impròpies.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2385" y="3929600"/>
            <a:ext cx="243420" cy="243408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4"/>
          <p:cNvSpPr txBox="1"/>
          <p:nvPr/>
        </p:nvSpPr>
        <p:spPr>
          <a:xfrm>
            <a:off x="1152234" y="3916897"/>
            <a:ext cx="127635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5" name="Google Shape;225;p14"/>
          <p:cNvGrpSpPr/>
          <p:nvPr/>
        </p:nvGrpSpPr>
        <p:grpSpPr>
          <a:xfrm>
            <a:off x="657997" y="2070105"/>
            <a:ext cx="667808" cy="3492500"/>
            <a:chOff x="657997" y="2070105"/>
            <a:chExt cx="667808" cy="3492500"/>
          </a:xfrm>
        </p:grpSpPr>
        <p:pic>
          <p:nvPicPr>
            <p:cNvPr id="226" name="Google Shape;226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997" y="20701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57997" y="48387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997" y="54610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385" y="2621500"/>
              <a:ext cx="243420" cy="2434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0" name="Google Shape;230;p14"/>
          <p:cNvSpPr txBox="1"/>
          <p:nvPr/>
        </p:nvSpPr>
        <p:spPr>
          <a:xfrm>
            <a:off x="1419993" y="2629912"/>
            <a:ext cx="26868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Implantació sistemes d’</a:t>
            </a:r>
            <a:r>
              <a:rPr lang="en-US">
                <a:solidFill>
                  <a:srgbClr val="231F20"/>
                </a:solidFill>
              </a:rPr>
              <a:t>alerta: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4"/>
          <p:cNvSpPr txBox="1"/>
          <p:nvPr/>
        </p:nvSpPr>
        <p:spPr>
          <a:xfrm>
            <a:off x="1419993" y="2944722"/>
            <a:ext cx="43281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Procediment i canals protecció dels Alertadors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Plans de prevenció de riscos, Antifrau i comitè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Cultura dels conﬂictes d’interessos DACI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Agendes públiques i grups d'interès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4"/>
          <p:cNvSpPr txBox="1"/>
          <p:nvPr/>
        </p:nvSpPr>
        <p:spPr>
          <a:xfrm>
            <a:off x="1419993" y="3910072"/>
            <a:ext cx="2997200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Implantació Sistemes d’avaluació: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823093" y="4123432"/>
            <a:ext cx="8914200" cy="17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7964" lvl="0" marL="83756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Controls interns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4" lvl="0" marL="83756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Avaluació mapa de riscos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32384" rtl="0" algn="l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Paper actiu en la prevenció de la gestió de riscos de corrupció així com amb l’establiment i l’aplicació de mecanismes de detecció i resposta davant de conductes corruptes, il·legals o impròpies.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Forma part de l’Agenda 2030 de Nacions Unides pel Desenvolupament sostenible (2015). ODS 16, </a:t>
            </a:r>
            <a:r>
              <a:rPr lang="en-US">
                <a:solidFill>
                  <a:srgbClr val="231F20"/>
                </a:solidFill>
              </a:rPr>
              <a:t>Justícia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, Pau i Institucions sòlides (Reduir la corrupció i el suborn).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1152234" y="2608797"/>
            <a:ext cx="98425" cy="238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14"/>
          <p:cNvGrpSpPr/>
          <p:nvPr/>
        </p:nvGrpSpPr>
        <p:grpSpPr>
          <a:xfrm>
            <a:off x="431304" y="363645"/>
            <a:ext cx="9761301" cy="1532982"/>
            <a:chOff x="431304" y="363645"/>
            <a:chExt cx="9761301" cy="1532982"/>
          </a:xfrm>
        </p:grpSpPr>
        <p:pic>
          <p:nvPicPr>
            <p:cNvPr id="236" name="Google Shape;236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998780" y="546604"/>
              <a:ext cx="1193825" cy="1350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" name="Google Shape;237;p14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38" name="Google Shape;238;p1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p1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15"/>
          <p:cNvGrpSpPr/>
          <p:nvPr/>
        </p:nvGrpSpPr>
        <p:grpSpPr>
          <a:xfrm>
            <a:off x="5245" y="1757349"/>
            <a:ext cx="10687050" cy="5799227"/>
            <a:chOff x="5245" y="1757349"/>
            <a:chExt cx="10687050" cy="5799227"/>
          </a:xfrm>
        </p:grpSpPr>
        <p:sp>
          <p:nvSpPr>
            <p:cNvPr id="245" name="Google Shape;245;p15"/>
            <p:cNvSpPr/>
            <p:nvPr/>
          </p:nvSpPr>
          <p:spPr>
            <a:xfrm>
              <a:off x="5245" y="1757349"/>
              <a:ext cx="10687050" cy="4243705"/>
            </a:xfrm>
            <a:custGeom>
              <a:rect b="b" l="l" r="r" t="t"/>
              <a:pathLst>
                <a:path extrusionOk="0" h="4243705" w="10687050">
                  <a:moveTo>
                    <a:pt x="0" y="4243476"/>
                  </a:moveTo>
                  <a:lnTo>
                    <a:pt x="10686757" y="4243476"/>
                  </a:lnTo>
                  <a:lnTo>
                    <a:pt x="10686757" y="0"/>
                  </a:lnTo>
                  <a:lnTo>
                    <a:pt x="0" y="0"/>
                  </a:lnTo>
                  <a:lnTo>
                    <a:pt x="0" y="4243476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5"/>
            <p:cNvSpPr/>
            <p:nvPr/>
          </p:nvSpPr>
          <p:spPr>
            <a:xfrm>
              <a:off x="3386169" y="1893359"/>
              <a:ext cx="4145279" cy="4020820"/>
            </a:xfrm>
            <a:custGeom>
              <a:rect b="b" l="l" r="r" t="t"/>
              <a:pathLst>
                <a:path extrusionOk="0" h="4020820" w="4145279">
                  <a:moveTo>
                    <a:pt x="285203" y="0"/>
                  </a:moveTo>
                  <a:lnTo>
                    <a:pt x="0" y="3724757"/>
                  </a:lnTo>
                  <a:lnTo>
                    <a:pt x="3859580" y="4020286"/>
                  </a:lnTo>
                  <a:lnTo>
                    <a:pt x="4144810" y="295528"/>
                  </a:lnTo>
                  <a:lnTo>
                    <a:pt x="285203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5245" y="6000826"/>
              <a:ext cx="10687050" cy="1555750"/>
            </a:xfrm>
            <a:custGeom>
              <a:rect b="b" l="l" r="r" t="t"/>
              <a:pathLst>
                <a:path extrusionOk="0" h="1555750" w="10687050">
                  <a:moveTo>
                    <a:pt x="10686757" y="0"/>
                  </a:moveTo>
                  <a:lnTo>
                    <a:pt x="0" y="0"/>
                  </a:lnTo>
                  <a:lnTo>
                    <a:pt x="0" y="1555686"/>
                  </a:lnTo>
                  <a:lnTo>
                    <a:pt x="10686757" y="1555686"/>
                  </a:lnTo>
                  <a:lnTo>
                    <a:pt x="10686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8" name="Google Shape;248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39159" y="6349276"/>
              <a:ext cx="4044797" cy="521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740934" y="3060330"/>
              <a:ext cx="4616159" cy="351173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0" name="Google Shape;250;p15"/>
          <p:cNvSpPr txBox="1"/>
          <p:nvPr/>
        </p:nvSpPr>
        <p:spPr>
          <a:xfrm>
            <a:off x="1401185" y="544128"/>
            <a:ext cx="3630929" cy="982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68B0B4"/>
                </a:solidFill>
                <a:latin typeface="Arial"/>
                <a:ea typeface="Arial"/>
                <a:cs typeface="Arial"/>
                <a:sym typeface="Arial"/>
              </a:rPr>
              <a:t>INGREDIENTS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GESTIÓ PROFESSIONAL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PREVENCIÓ DE RISCOS DE MANCA D’INTEGRITAT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TRANSPARÈNCIA EFECTIVA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5"/>
          <p:cNvSpPr txBox="1"/>
          <p:nvPr/>
        </p:nvSpPr>
        <p:spPr>
          <a:xfrm>
            <a:off x="915144" y="2119034"/>
            <a:ext cx="2703195" cy="525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PORTAL DE TRANSPARÈNCIA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Pilota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 txBox="1"/>
          <p:nvPr/>
        </p:nvSpPr>
        <p:spPr>
          <a:xfrm>
            <a:off x="6860245" y="1996418"/>
            <a:ext cx="3124200" cy="525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DRET D’ACCÉS A LA INFORMACIÓ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Morro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3" name="Google Shape;253;p15"/>
          <p:cNvGrpSpPr/>
          <p:nvPr/>
        </p:nvGrpSpPr>
        <p:grpSpPr>
          <a:xfrm>
            <a:off x="3730028" y="2100338"/>
            <a:ext cx="4239260" cy="1456055"/>
            <a:chOff x="3730028" y="2100338"/>
            <a:chExt cx="4239260" cy="1456055"/>
          </a:xfrm>
        </p:grpSpPr>
        <p:sp>
          <p:nvSpPr>
            <p:cNvPr id="254" name="Google Shape;254;p15"/>
            <p:cNvSpPr/>
            <p:nvPr/>
          </p:nvSpPr>
          <p:spPr>
            <a:xfrm>
              <a:off x="3730028" y="2100338"/>
              <a:ext cx="4239260" cy="1456055"/>
            </a:xfrm>
            <a:custGeom>
              <a:rect b="b" l="l" r="r" t="t"/>
              <a:pathLst>
                <a:path extrusionOk="0" h="1456054" w="4239259">
                  <a:moveTo>
                    <a:pt x="877862" y="824598"/>
                  </a:moveTo>
                  <a:lnTo>
                    <a:pt x="861110" y="788847"/>
                  </a:lnTo>
                  <a:lnTo>
                    <a:pt x="830135" y="743927"/>
                  </a:lnTo>
                  <a:lnTo>
                    <a:pt x="796378" y="701408"/>
                  </a:lnTo>
                  <a:lnTo>
                    <a:pt x="760247" y="660984"/>
                  </a:lnTo>
                  <a:lnTo>
                    <a:pt x="722160" y="622338"/>
                  </a:lnTo>
                  <a:lnTo>
                    <a:pt x="682498" y="585114"/>
                  </a:lnTo>
                  <a:lnTo>
                    <a:pt x="642315" y="550100"/>
                  </a:lnTo>
                  <a:lnTo>
                    <a:pt x="601027" y="516978"/>
                  </a:lnTo>
                  <a:lnTo>
                    <a:pt x="558647" y="485736"/>
                  </a:lnTo>
                  <a:lnTo>
                    <a:pt x="515200" y="456323"/>
                  </a:lnTo>
                  <a:lnTo>
                    <a:pt x="470725" y="428688"/>
                  </a:lnTo>
                  <a:lnTo>
                    <a:pt x="425246" y="402793"/>
                  </a:lnTo>
                  <a:lnTo>
                    <a:pt x="378777" y="378612"/>
                  </a:lnTo>
                  <a:lnTo>
                    <a:pt x="331355" y="356082"/>
                  </a:lnTo>
                  <a:lnTo>
                    <a:pt x="282994" y="335191"/>
                  </a:lnTo>
                  <a:lnTo>
                    <a:pt x="233730" y="315874"/>
                  </a:lnTo>
                  <a:lnTo>
                    <a:pt x="183578" y="298094"/>
                  </a:lnTo>
                  <a:lnTo>
                    <a:pt x="175818" y="295706"/>
                  </a:lnTo>
                  <a:lnTo>
                    <a:pt x="167843" y="292963"/>
                  </a:lnTo>
                  <a:lnTo>
                    <a:pt x="159816" y="288848"/>
                  </a:lnTo>
                  <a:lnTo>
                    <a:pt x="151917" y="282359"/>
                  </a:lnTo>
                  <a:lnTo>
                    <a:pt x="169494" y="280200"/>
                  </a:lnTo>
                  <a:lnTo>
                    <a:pt x="186436" y="279971"/>
                  </a:lnTo>
                  <a:lnTo>
                    <a:pt x="202933" y="280441"/>
                  </a:lnTo>
                  <a:lnTo>
                    <a:pt x="219151" y="280428"/>
                  </a:lnTo>
                  <a:lnTo>
                    <a:pt x="247091" y="252704"/>
                  </a:lnTo>
                  <a:lnTo>
                    <a:pt x="245630" y="244817"/>
                  </a:lnTo>
                  <a:lnTo>
                    <a:pt x="239725" y="239306"/>
                  </a:lnTo>
                  <a:lnTo>
                    <a:pt x="228981" y="235737"/>
                  </a:lnTo>
                  <a:lnTo>
                    <a:pt x="182092" y="228968"/>
                  </a:lnTo>
                  <a:lnTo>
                    <a:pt x="135051" y="226847"/>
                  </a:lnTo>
                  <a:lnTo>
                    <a:pt x="87922" y="227774"/>
                  </a:lnTo>
                  <a:lnTo>
                    <a:pt x="40754" y="230162"/>
                  </a:lnTo>
                  <a:lnTo>
                    <a:pt x="6350" y="258648"/>
                  </a:lnTo>
                  <a:lnTo>
                    <a:pt x="0" y="279857"/>
                  </a:lnTo>
                  <a:lnTo>
                    <a:pt x="4000" y="282321"/>
                  </a:lnTo>
                  <a:lnTo>
                    <a:pt x="29248" y="304749"/>
                  </a:lnTo>
                  <a:lnTo>
                    <a:pt x="46405" y="332359"/>
                  </a:lnTo>
                  <a:lnTo>
                    <a:pt x="60007" y="362254"/>
                  </a:lnTo>
                  <a:lnTo>
                    <a:pt x="74536" y="391528"/>
                  </a:lnTo>
                  <a:lnTo>
                    <a:pt x="77901" y="397243"/>
                  </a:lnTo>
                  <a:lnTo>
                    <a:pt x="80289" y="403517"/>
                  </a:lnTo>
                  <a:lnTo>
                    <a:pt x="83743" y="409168"/>
                  </a:lnTo>
                  <a:lnTo>
                    <a:pt x="88519" y="414947"/>
                  </a:lnTo>
                  <a:lnTo>
                    <a:pt x="93611" y="417195"/>
                  </a:lnTo>
                  <a:lnTo>
                    <a:pt x="98933" y="415734"/>
                  </a:lnTo>
                  <a:lnTo>
                    <a:pt x="104343" y="410375"/>
                  </a:lnTo>
                  <a:lnTo>
                    <a:pt x="109753" y="402018"/>
                  </a:lnTo>
                  <a:lnTo>
                    <a:pt x="113157" y="393331"/>
                  </a:lnTo>
                  <a:lnTo>
                    <a:pt x="113703" y="383997"/>
                  </a:lnTo>
                  <a:lnTo>
                    <a:pt x="110528" y="373710"/>
                  </a:lnTo>
                  <a:lnTo>
                    <a:pt x="104355" y="360235"/>
                  </a:lnTo>
                  <a:lnTo>
                    <a:pt x="87630" y="318973"/>
                  </a:lnTo>
                  <a:lnTo>
                    <a:pt x="93319" y="315442"/>
                  </a:lnTo>
                  <a:lnTo>
                    <a:pt x="98831" y="315341"/>
                  </a:lnTo>
                  <a:lnTo>
                    <a:pt x="109169" y="318909"/>
                  </a:lnTo>
                  <a:lnTo>
                    <a:pt x="160489" y="334708"/>
                  </a:lnTo>
                  <a:lnTo>
                    <a:pt x="211048" y="352196"/>
                  </a:lnTo>
                  <a:lnTo>
                    <a:pt x="260845" y="371424"/>
                  </a:lnTo>
                  <a:lnTo>
                    <a:pt x="309841" y="392404"/>
                  </a:lnTo>
                  <a:lnTo>
                    <a:pt x="358000" y="415201"/>
                  </a:lnTo>
                  <a:lnTo>
                    <a:pt x="405282" y="439826"/>
                  </a:lnTo>
                  <a:lnTo>
                    <a:pt x="451675" y="466318"/>
                  </a:lnTo>
                  <a:lnTo>
                    <a:pt x="497141" y="494715"/>
                  </a:lnTo>
                  <a:lnTo>
                    <a:pt x="537349" y="521855"/>
                  </a:lnTo>
                  <a:lnTo>
                    <a:pt x="576580" y="550303"/>
                  </a:lnTo>
                  <a:lnTo>
                    <a:pt x="614718" y="580174"/>
                  </a:lnTo>
                  <a:lnTo>
                    <a:pt x="651662" y="611581"/>
                  </a:lnTo>
                  <a:lnTo>
                    <a:pt x="687298" y="644664"/>
                  </a:lnTo>
                  <a:lnTo>
                    <a:pt x="721512" y="679513"/>
                  </a:lnTo>
                  <a:lnTo>
                    <a:pt x="755599" y="716864"/>
                  </a:lnTo>
                  <a:lnTo>
                    <a:pt x="787882" y="755396"/>
                  </a:lnTo>
                  <a:lnTo>
                    <a:pt x="817372" y="795997"/>
                  </a:lnTo>
                  <a:lnTo>
                    <a:pt x="843026" y="839520"/>
                  </a:lnTo>
                  <a:lnTo>
                    <a:pt x="846899" y="847064"/>
                  </a:lnTo>
                  <a:lnTo>
                    <a:pt x="851293" y="853186"/>
                  </a:lnTo>
                  <a:lnTo>
                    <a:pt x="860717" y="849490"/>
                  </a:lnTo>
                  <a:lnTo>
                    <a:pt x="868349" y="845604"/>
                  </a:lnTo>
                  <a:lnTo>
                    <a:pt x="874229" y="840320"/>
                  </a:lnTo>
                  <a:lnTo>
                    <a:pt x="877633" y="833399"/>
                  </a:lnTo>
                  <a:lnTo>
                    <a:pt x="877862" y="824598"/>
                  </a:lnTo>
                  <a:close/>
                </a:path>
                <a:path extrusionOk="0" h="1456054" w="4239259">
                  <a:moveTo>
                    <a:pt x="2960090" y="52997"/>
                  </a:moveTo>
                  <a:lnTo>
                    <a:pt x="2943072" y="18783"/>
                  </a:lnTo>
                  <a:lnTo>
                    <a:pt x="2872168" y="927"/>
                  </a:lnTo>
                  <a:lnTo>
                    <a:pt x="2825038" y="0"/>
                  </a:lnTo>
                  <a:lnTo>
                    <a:pt x="2777998" y="2120"/>
                  </a:lnTo>
                  <a:lnTo>
                    <a:pt x="2731109" y="8877"/>
                  </a:lnTo>
                  <a:lnTo>
                    <a:pt x="2720365" y="12446"/>
                  </a:lnTo>
                  <a:lnTo>
                    <a:pt x="2714460" y="17957"/>
                  </a:lnTo>
                  <a:lnTo>
                    <a:pt x="2712999" y="25844"/>
                  </a:lnTo>
                  <a:lnTo>
                    <a:pt x="2715577" y="36550"/>
                  </a:lnTo>
                  <a:lnTo>
                    <a:pt x="2757157" y="53581"/>
                  </a:lnTo>
                  <a:lnTo>
                    <a:pt x="2773654" y="53111"/>
                  </a:lnTo>
                  <a:lnTo>
                    <a:pt x="2790596" y="53352"/>
                  </a:lnTo>
                  <a:lnTo>
                    <a:pt x="2808173" y="55499"/>
                  </a:lnTo>
                  <a:lnTo>
                    <a:pt x="2800273" y="61988"/>
                  </a:lnTo>
                  <a:lnTo>
                    <a:pt x="2792247" y="66103"/>
                  </a:lnTo>
                  <a:lnTo>
                    <a:pt x="2784271" y="68846"/>
                  </a:lnTo>
                  <a:lnTo>
                    <a:pt x="2776512" y="71234"/>
                  </a:lnTo>
                  <a:lnTo>
                    <a:pt x="2726359" y="89014"/>
                  </a:lnTo>
                  <a:lnTo>
                    <a:pt x="2677096" y="108331"/>
                  </a:lnTo>
                  <a:lnTo>
                    <a:pt x="2628747" y="129222"/>
                  </a:lnTo>
                  <a:lnTo>
                    <a:pt x="2581313" y="151752"/>
                  </a:lnTo>
                  <a:lnTo>
                    <a:pt x="2534843" y="175933"/>
                  </a:lnTo>
                  <a:lnTo>
                    <a:pt x="2489365" y="201828"/>
                  </a:lnTo>
                  <a:lnTo>
                    <a:pt x="2444889" y="229463"/>
                  </a:lnTo>
                  <a:lnTo>
                    <a:pt x="2401443" y="258876"/>
                  </a:lnTo>
                  <a:lnTo>
                    <a:pt x="2359063" y="290131"/>
                  </a:lnTo>
                  <a:lnTo>
                    <a:pt x="2317775" y="323240"/>
                  </a:lnTo>
                  <a:lnTo>
                    <a:pt x="2277592" y="358254"/>
                  </a:lnTo>
                  <a:lnTo>
                    <a:pt x="2237943" y="395478"/>
                  </a:lnTo>
                  <a:lnTo>
                    <a:pt x="2199843" y="434136"/>
                  </a:lnTo>
                  <a:lnTo>
                    <a:pt x="2163724" y="474548"/>
                  </a:lnTo>
                  <a:lnTo>
                    <a:pt x="2129967" y="517067"/>
                  </a:lnTo>
                  <a:lnTo>
                    <a:pt x="2098979" y="561987"/>
                  </a:lnTo>
                  <a:lnTo>
                    <a:pt x="2082228" y="597738"/>
                  </a:lnTo>
                  <a:lnTo>
                    <a:pt x="2082457" y="606539"/>
                  </a:lnTo>
                  <a:lnTo>
                    <a:pt x="2085873" y="613460"/>
                  </a:lnTo>
                  <a:lnTo>
                    <a:pt x="2091740" y="618744"/>
                  </a:lnTo>
                  <a:lnTo>
                    <a:pt x="2099386" y="622630"/>
                  </a:lnTo>
                  <a:lnTo>
                    <a:pt x="2108797" y="626325"/>
                  </a:lnTo>
                  <a:lnTo>
                    <a:pt x="2113191" y="620204"/>
                  </a:lnTo>
                  <a:lnTo>
                    <a:pt x="2117064" y="612660"/>
                  </a:lnTo>
                  <a:lnTo>
                    <a:pt x="2142731" y="569137"/>
                  </a:lnTo>
                  <a:lnTo>
                    <a:pt x="2172208" y="528548"/>
                  </a:lnTo>
                  <a:lnTo>
                    <a:pt x="2204491" y="490004"/>
                  </a:lnTo>
                  <a:lnTo>
                    <a:pt x="2238578" y="452653"/>
                  </a:lnTo>
                  <a:lnTo>
                    <a:pt x="2272792" y="417804"/>
                  </a:lnTo>
                  <a:lnTo>
                    <a:pt x="2308428" y="384721"/>
                  </a:lnTo>
                  <a:lnTo>
                    <a:pt x="2345372" y="353314"/>
                  </a:lnTo>
                  <a:lnTo>
                    <a:pt x="2383523" y="323443"/>
                  </a:lnTo>
                  <a:lnTo>
                    <a:pt x="2422741" y="295008"/>
                  </a:lnTo>
                  <a:lnTo>
                    <a:pt x="2462949" y="267855"/>
                  </a:lnTo>
                  <a:lnTo>
                    <a:pt x="2508415" y="239458"/>
                  </a:lnTo>
                  <a:lnTo>
                    <a:pt x="2554808" y="212966"/>
                  </a:lnTo>
                  <a:lnTo>
                    <a:pt x="2602103" y="188341"/>
                  </a:lnTo>
                  <a:lnTo>
                    <a:pt x="2650248" y="165557"/>
                  </a:lnTo>
                  <a:lnTo>
                    <a:pt x="2699245" y="144564"/>
                  </a:lnTo>
                  <a:lnTo>
                    <a:pt x="2749042" y="125336"/>
                  </a:lnTo>
                  <a:lnTo>
                    <a:pt x="2799613" y="107848"/>
                  </a:lnTo>
                  <a:lnTo>
                    <a:pt x="2850921" y="92049"/>
                  </a:lnTo>
                  <a:lnTo>
                    <a:pt x="2861259" y="88480"/>
                  </a:lnTo>
                  <a:lnTo>
                    <a:pt x="2866771" y="88582"/>
                  </a:lnTo>
                  <a:lnTo>
                    <a:pt x="2872460" y="92113"/>
                  </a:lnTo>
                  <a:lnTo>
                    <a:pt x="2855734" y="133375"/>
                  </a:lnTo>
                  <a:lnTo>
                    <a:pt x="2849562" y="146850"/>
                  </a:lnTo>
                  <a:lnTo>
                    <a:pt x="2846387" y="157137"/>
                  </a:lnTo>
                  <a:lnTo>
                    <a:pt x="2866479" y="190334"/>
                  </a:lnTo>
                  <a:lnTo>
                    <a:pt x="2871571" y="188087"/>
                  </a:lnTo>
                  <a:lnTo>
                    <a:pt x="2876346" y="182308"/>
                  </a:lnTo>
                  <a:lnTo>
                    <a:pt x="2879801" y="176657"/>
                  </a:lnTo>
                  <a:lnTo>
                    <a:pt x="2882188" y="170383"/>
                  </a:lnTo>
                  <a:lnTo>
                    <a:pt x="2885554" y="164668"/>
                  </a:lnTo>
                  <a:lnTo>
                    <a:pt x="2900083" y="135394"/>
                  </a:lnTo>
                  <a:lnTo>
                    <a:pt x="2913684" y="105498"/>
                  </a:lnTo>
                  <a:lnTo>
                    <a:pt x="2930855" y="77889"/>
                  </a:lnTo>
                  <a:lnTo>
                    <a:pt x="2956090" y="55460"/>
                  </a:lnTo>
                  <a:lnTo>
                    <a:pt x="2960090" y="52997"/>
                  </a:lnTo>
                  <a:close/>
                </a:path>
                <a:path extrusionOk="0" h="1456054" w="4239259">
                  <a:moveTo>
                    <a:pt x="4239133" y="1374622"/>
                  </a:moveTo>
                  <a:lnTo>
                    <a:pt x="4227309" y="1331556"/>
                  </a:lnTo>
                  <a:lnTo>
                    <a:pt x="4190047" y="1302537"/>
                  </a:lnTo>
                  <a:lnTo>
                    <a:pt x="4151973" y="1274724"/>
                  </a:lnTo>
                  <a:lnTo>
                    <a:pt x="4112234" y="1249476"/>
                  </a:lnTo>
                  <a:lnTo>
                    <a:pt x="4069956" y="1228102"/>
                  </a:lnTo>
                  <a:lnTo>
                    <a:pt x="4059110" y="1224851"/>
                  </a:lnTo>
                  <a:lnTo>
                    <a:pt x="4051109" y="1225981"/>
                  </a:lnTo>
                  <a:lnTo>
                    <a:pt x="4045394" y="1231607"/>
                  </a:lnTo>
                  <a:lnTo>
                    <a:pt x="4041356" y="1241856"/>
                  </a:lnTo>
                  <a:lnTo>
                    <a:pt x="4040276" y="1250530"/>
                  </a:lnTo>
                  <a:lnTo>
                    <a:pt x="4041914" y="1257973"/>
                  </a:lnTo>
                  <a:lnTo>
                    <a:pt x="4046016" y="1264488"/>
                  </a:lnTo>
                  <a:lnTo>
                    <a:pt x="4052354" y="1270355"/>
                  </a:lnTo>
                  <a:lnTo>
                    <a:pt x="4065625" y="1279664"/>
                  </a:lnTo>
                  <a:lnTo>
                    <a:pt x="4079417" y="1288745"/>
                  </a:lnTo>
                  <a:lnTo>
                    <a:pt x="4093159" y="1298663"/>
                  </a:lnTo>
                  <a:lnTo>
                    <a:pt x="4106316" y="1310513"/>
                  </a:lnTo>
                  <a:lnTo>
                    <a:pt x="4096118" y="1311287"/>
                  </a:lnTo>
                  <a:lnTo>
                    <a:pt x="4087190" y="1310055"/>
                  </a:lnTo>
                  <a:lnTo>
                    <a:pt x="4079075" y="1307719"/>
                  </a:lnTo>
                  <a:lnTo>
                    <a:pt x="4071353" y="1305229"/>
                  </a:lnTo>
                  <a:lnTo>
                    <a:pt x="4020083" y="1291005"/>
                  </a:lnTo>
                  <a:lnTo>
                    <a:pt x="3968648" y="1278547"/>
                  </a:lnTo>
                  <a:lnTo>
                    <a:pt x="3917061" y="1267917"/>
                  </a:lnTo>
                  <a:lnTo>
                    <a:pt x="3865295" y="1259141"/>
                  </a:lnTo>
                  <a:lnTo>
                    <a:pt x="3813365" y="1252283"/>
                  </a:lnTo>
                  <a:lnTo>
                    <a:pt x="3761257" y="1247381"/>
                  </a:lnTo>
                  <a:lnTo>
                    <a:pt x="3708971" y="1244485"/>
                  </a:lnTo>
                  <a:lnTo>
                    <a:pt x="3656507" y="1243647"/>
                  </a:lnTo>
                  <a:lnTo>
                    <a:pt x="3603879" y="1244917"/>
                  </a:lnTo>
                  <a:lnTo>
                    <a:pt x="3551047" y="1248346"/>
                  </a:lnTo>
                  <a:lnTo>
                    <a:pt x="3498050" y="1253972"/>
                  </a:lnTo>
                  <a:lnTo>
                    <a:pt x="3444214" y="1261694"/>
                  </a:lnTo>
                  <a:lnTo>
                    <a:pt x="3390836" y="1271485"/>
                  </a:lnTo>
                  <a:lnTo>
                    <a:pt x="3338055" y="1283855"/>
                  </a:lnTo>
                  <a:lnTo>
                    <a:pt x="3286023" y="1299298"/>
                  </a:lnTo>
                  <a:lnTo>
                    <a:pt x="3234867" y="1318323"/>
                  </a:lnTo>
                  <a:lnTo>
                    <a:pt x="3200628" y="1337983"/>
                  </a:lnTo>
                  <a:lnTo>
                    <a:pt x="3194583" y="1352943"/>
                  </a:lnTo>
                  <a:lnTo>
                    <a:pt x="3196374" y="1360639"/>
                  </a:lnTo>
                  <a:lnTo>
                    <a:pt x="3200400" y="1368209"/>
                  </a:lnTo>
                  <a:lnTo>
                    <a:pt x="3205988" y="1376641"/>
                  </a:lnTo>
                  <a:lnTo>
                    <a:pt x="3213087" y="1374140"/>
                  </a:lnTo>
                  <a:lnTo>
                    <a:pt x="3220593" y="1370190"/>
                  </a:lnTo>
                  <a:lnTo>
                    <a:pt x="3266592" y="1349260"/>
                  </a:lnTo>
                  <a:lnTo>
                    <a:pt x="3314027" y="1332941"/>
                  </a:lnTo>
                  <a:lnTo>
                    <a:pt x="3362591" y="1319911"/>
                  </a:lnTo>
                  <a:lnTo>
                    <a:pt x="3411944" y="1308887"/>
                  </a:lnTo>
                  <a:lnTo>
                    <a:pt x="3459962" y="1299972"/>
                  </a:lnTo>
                  <a:lnTo>
                    <a:pt x="3508121" y="1293342"/>
                  </a:lnTo>
                  <a:lnTo>
                    <a:pt x="3556393" y="1288821"/>
                  </a:lnTo>
                  <a:lnTo>
                    <a:pt x="3604780" y="1286243"/>
                  </a:lnTo>
                  <a:lnTo>
                    <a:pt x="3653231" y="1285455"/>
                  </a:lnTo>
                  <a:lnTo>
                    <a:pt x="3701732" y="1286306"/>
                  </a:lnTo>
                  <a:lnTo>
                    <a:pt x="3755263" y="1289138"/>
                  </a:lnTo>
                  <a:lnTo>
                    <a:pt x="3808463" y="1294066"/>
                  </a:lnTo>
                  <a:lnTo>
                    <a:pt x="3861320" y="1301038"/>
                  </a:lnTo>
                  <a:lnTo>
                    <a:pt x="3913835" y="1310005"/>
                  </a:lnTo>
                  <a:lnTo>
                    <a:pt x="3965994" y="1320927"/>
                  </a:lnTo>
                  <a:lnTo>
                    <a:pt x="4017810" y="1333754"/>
                  </a:lnTo>
                  <a:lnTo>
                    <a:pt x="4069257" y="1348447"/>
                  </a:lnTo>
                  <a:lnTo>
                    <a:pt x="4126763" y="1367167"/>
                  </a:lnTo>
                  <a:lnTo>
                    <a:pt x="4136098" y="1366659"/>
                  </a:lnTo>
                  <a:lnTo>
                    <a:pt x="4137952" y="1377391"/>
                  </a:lnTo>
                  <a:lnTo>
                    <a:pt x="4100576" y="1401572"/>
                  </a:lnTo>
                  <a:lnTo>
                    <a:pt x="4087787" y="1409077"/>
                  </a:lnTo>
                  <a:lnTo>
                    <a:pt x="4079278" y="1415681"/>
                  </a:lnTo>
                  <a:lnTo>
                    <a:pt x="4074376" y="1423631"/>
                  </a:lnTo>
                  <a:lnTo>
                    <a:pt x="4072178" y="1432699"/>
                  </a:lnTo>
                  <a:lnTo>
                    <a:pt x="4071810" y="1442643"/>
                  </a:lnTo>
                  <a:lnTo>
                    <a:pt x="4073169" y="1450136"/>
                  </a:lnTo>
                  <a:lnTo>
                    <a:pt x="4076687" y="1454378"/>
                  </a:lnTo>
                  <a:lnTo>
                    <a:pt x="4082148" y="1455470"/>
                  </a:lnTo>
                  <a:lnTo>
                    <a:pt x="4089387" y="1453489"/>
                  </a:lnTo>
                  <a:lnTo>
                    <a:pt x="4095445" y="1450835"/>
                  </a:lnTo>
                  <a:lnTo>
                    <a:pt x="4100995" y="1447076"/>
                  </a:lnTo>
                  <a:lnTo>
                    <a:pt x="4107040" y="1444332"/>
                  </a:lnTo>
                  <a:lnTo>
                    <a:pt x="4135742" y="1428686"/>
                  </a:lnTo>
                  <a:lnTo>
                    <a:pt x="4164025" y="1411998"/>
                  </a:lnTo>
                  <a:lnTo>
                    <a:pt x="4193933" y="1399235"/>
                  </a:lnTo>
                  <a:lnTo>
                    <a:pt x="4227474" y="1395361"/>
                  </a:lnTo>
                  <a:lnTo>
                    <a:pt x="4232160" y="1395641"/>
                  </a:lnTo>
                  <a:lnTo>
                    <a:pt x="4235043" y="1391373"/>
                  </a:lnTo>
                  <a:lnTo>
                    <a:pt x="4236948" y="1387246"/>
                  </a:lnTo>
                  <a:lnTo>
                    <a:pt x="4239133" y="13746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55" name="Google Shape;255;p1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348909" y="2816471"/>
              <a:ext cx="658675" cy="4913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6" name="Google Shape;256;p15"/>
          <p:cNvSpPr txBox="1"/>
          <p:nvPr/>
        </p:nvSpPr>
        <p:spPr>
          <a:xfrm>
            <a:off x="8095313" y="3304630"/>
            <a:ext cx="1931670" cy="525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PUBLICITAT ACTIVA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Cua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 txBox="1"/>
          <p:nvPr/>
        </p:nvSpPr>
        <p:spPr>
          <a:xfrm>
            <a:off x="1050311" y="3998721"/>
            <a:ext cx="1717675" cy="525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SANT BOI RESPON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Orella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6515446" y="185095"/>
            <a:ext cx="392302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5080" rtl="0" algn="r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Ingredients per un bon govern i una bona administració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15"/>
          <p:cNvGrpSpPr/>
          <p:nvPr/>
        </p:nvGrpSpPr>
        <p:grpSpPr>
          <a:xfrm>
            <a:off x="431304" y="363645"/>
            <a:ext cx="574969" cy="613435"/>
            <a:chOff x="431304" y="363645"/>
            <a:chExt cx="574969" cy="613435"/>
          </a:xfrm>
        </p:grpSpPr>
        <p:sp>
          <p:nvSpPr>
            <p:cNvPr id="260" name="Google Shape;260;p15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61" name="Google Shape;261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2" name="Google Shape;262;p1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16"/>
          <p:cNvGrpSpPr/>
          <p:nvPr/>
        </p:nvGrpSpPr>
        <p:grpSpPr>
          <a:xfrm>
            <a:off x="0" y="1757349"/>
            <a:ext cx="10692256" cy="5799227"/>
            <a:chOff x="0" y="1757349"/>
            <a:chExt cx="10692256" cy="5799227"/>
          </a:xfrm>
        </p:grpSpPr>
        <p:sp>
          <p:nvSpPr>
            <p:cNvPr id="268" name="Google Shape;268;p16"/>
            <p:cNvSpPr/>
            <p:nvPr/>
          </p:nvSpPr>
          <p:spPr>
            <a:xfrm>
              <a:off x="1396" y="1757349"/>
              <a:ext cx="10690860" cy="4243705"/>
            </a:xfrm>
            <a:custGeom>
              <a:rect b="b" l="l" r="r" t="t"/>
              <a:pathLst>
                <a:path extrusionOk="0" h="4243705" w="10690860">
                  <a:moveTo>
                    <a:pt x="0" y="4243476"/>
                  </a:moveTo>
                  <a:lnTo>
                    <a:pt x="10690606" y="4243476"/>
                  </a:lnTo>
                  <a:lnTo>
                    <a:pt x="10690606" y="0"/>
                  </a:lnTo>
                  <a:lnTo>
                    <a:pt x="0" y="0"/>
                  </a:lnTo>
                  <a:lnTo>
                    <a:pt x="0" y="4243476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6"/>
            <p:cNvSpPr/>
            <p:nvPr/>
          </p:nvSpPr>
          <p:spPr>
            <a:xfrm>
              <a:off x="0" y="6000826"/>
              <a:ext cx="10692130" cy="1555750"/>
            </a:xfrm>
            <a:custGeom>
              <a:rect b="b" l="l" r="r" t="t"/>
              <a:pathLst>
                <a:path extrusionOk="0" h="1555750" w="10692130">
                  <a:moveTo>
                    <a:pt x="10692003" y="0"/>
                  </a:moveTo>
                  <a:lnTo>
                    <a:pt x="0" y="0"/>
                  </a:lnTo>
                  <a:lnTo>
                    <a:pt x="0" y="1555686"/>
                  </a:lnTo>
                  <a:lnTo>
                    <a:pt x="10692003" y="1555686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0" name="Google Shape;27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22479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16"/>
          <p:cNvSpPr txBox="1"/>
          <p:nvPr/>
        </p:nvSpPr>
        <p:spPr>
          <a:xfrm>
            <a:off x="409320" y="1125424"/>
            <a:ext cx="176339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transparència efectiva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823099" y="2210824"/>
            <a:ext cx="8843100" cy="32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TRANSPARÈNCIA EFECTIVA per donar a conèixer l’activitat pública, de forma transparent, amb la voluntat que la ciutadania conegui tot el que pot ser del seu interès.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Transparència com a regeneració democràtica i augment de l’afecció ciutadana.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Portal de </a:t>
            </a:r>
            <a:r>
              <a:rPr lang="en-US">
                <a:solidFill>
                  <a:srgbClr val="231F20"/>
                </a:solidFill>
              </a:rPr>
              <a:t>transparència: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94.829 visites al Portal de Transparència (any 2023)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Protocol de corresponsabilitat 800 ítems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Dret d’accés a la Inf</a:t>
            </a:r>
            <a:r>
              <a:rPr lang="en-US">
                <a:solidFill>
                  <a:srgbClr val="231F20"/>
                </a:solidFill>
              </a:rPr>
              <a:t>ormació 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Pública 342 sol·licituds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7965" lvl="0" marL="2406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0,59 Resolucions tramitades per la </a:t>
            </a:r>
            <a:r>
              <a:rPr lang="en-US">
                <a:solidFill>
                  <a:srgbClr val="231F20"/>
                </a:solidFill>
              </a:rPr>
              <a:t>Comissió de Garantia del Dret d’Accés a la Informació Pública (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GAIP)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Sant Boi Respon 6.085 (any 2023</a:t>
            </a:r>
            <a:r>
              <a:rPr lang="en-US">
                <a:solidFill>
                  <a:srgbClr val="231F20"/>
                </a:solidFill>
              </a:rPr>
              <a:t>):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72% motiven intervenció per l’Ajunt</a:t>
            </a:r>
            <a:r>
              <a:rPr lang="en-US">
                <a:solidFill>
                  <a:srgbClr val="231F20"/>
                </a:solidFill>
              </a:rPr>
              <a:t>ament.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Garantia de la integritat dels alts càrrecs, càrrecs electes i treballadors públics.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Forma part de la Transparència (Llei 19/2014, Títol II Publicitat activa-Reutilització de la informació).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" name="Google Shape;273;p16"/>
          <p:cNvGrpSpPr/>
          <p:nvPr/>
        </p:nvGrpSpPr>
        <p:grpSpPr>
          <a:xfrm>
            <a:off x="431304" y="363645"/>
            <a:ext cx="9761301" cy="4983060"/>
            <a:chOff x="431304" y="363645"/>
            <a:chExt cx="9761301" cy="4983060"/>
          </a:xfrm>
        </p:grpSpPr>
        <p:pic>
          <p:nvPicPr>
            <p:cNvPr id="274" name="Google Shape;274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29337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33528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44196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2597" y="48514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52451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998780" y="546604"/>
              <a:ext cx="1193825" cy="1350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16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1" name="Google Shape;281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1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17"/>
          <p:cNvGrpSpPr/>
          <p:nvPr/>
        </p:nvGrpSpPr>
        <p:grpSpPr>
          <a:xfrm>
            <a:off x="5245" y="1757349"/>
            <a:ext cx="10687050" cy="5799227"/>
            <a:chOff x="5245" y="1757349"/>
            <a:chExt cx="10687050" cy="5799227"/>
          </a:xfrm>
        </p:grpSpPr>
        <p:sp>
          <p:nvSpPr>
            <p:cNvPr id="288" name="Google Shape;288;p17"/>
            <p:cNvSpPr/>
            <p:nvPr/>
          </p:nvSpPr>
          <p:spPr>
            <a:xfrm>
              <a:off x="5245" y="1757349"/>
              <a:ext cx="10687050" cy="4243705"/>
            </a:xfrm>
            <a:custGeom>
              <a:rect b="b" l="l" r="r" t="t"/>
              <a:pathLst>
                <a:path extrusionOk="0" h="4243705" w="10687050">
                  <a:moveTo>
                    <a:pt x="0" y="4243476"/>
                  </a:moveTo>
                  <a:lnTo>
                    <a:pt x="10686757" y="4243476"/>
                  </a:lnTo>
                  <a:lnTo>
                    <a:pt x="10686757" y="0"/>
                  </a:lnTo>
                  <a:lnTo>
                    <a:pt x="0" y="0"/>
                  </a:lnTo>
                  <a:lnTo>
                    <a:pt x="0" y="4243476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3386169" y="1893359"/>
              <a:ext cx="4145279" cy="4020820"/>
            </a:xfrm>
            <a:custGeom>
              <a:rect b="b" l="l" r="r" t="t"/>
              <a:pathLst>
                <a:path extrusionOk="0" h="4020820" w="4145279">
                  <a:moveTo>
                    <a:pt x="285203" y="0"/>
                  </a:moveTo>
                  <a:lnTo>
                    <a:pt x="0" y="3724757"/>
                  </a:lnTo>
                  <a:lnTo>
                    <a:pt x="3859580" y="4020286"/>
                  </a:lnTo>
                  <a:lnTo>
                    <a:pt x="4144810" y="295528"/>
                  </a:lnTo>
                  <a:lnTo>
                    <a:pt x="285203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7"/>
            <p:cNvSpPr/>
            <p:nvPr/>
          </p:nvSpPr>
          <p:spPr>
            <a:xfrm>
              <a:off x="5245" y="6000826"/>
              <a:ext cx="10687050" cy="1555750"/>
            </a:xfrm>
            <a:custGeom>
              <a:rect b="b" l="l" r="r" t="t"/>
              <a:pathLst>
                <a:path extrusionOk="0" h="1555750" w="10687050">
                  <a:moveTo>
                    <a:pt x="10686757" y="0"/>
                  </a:moveTo>
                  <a:lnTo>
                    <a:pt x="0" y="0"/>
                  </a:lnTo>
                  <a:lnTo>
                    <a:pt x="0" y="1555686"/>
                  </a:lnTo>
                  <a:lnTo>
                    <a:pt x="10686757" y="1555686"/>
                  </a:lnTo>
                  <a:lnTo>
                    <a:pt x="10686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91" name="Google Shape;291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39159" y="6349276"/>
              <a:ext cx="4044797" cy="521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111971" y="2454183"/>
              <a:ext cx="5127337" cy="4117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3" name="Google Shape;293;p17"/>
          <p:cNvSpPr txBox="1"/>
          <p:nvPr/>
        </p:nvSpPr>
        <p:spPr>
          <a:xfrm>
            <a:off x="1802885" y="315528"/>
            <a:ext cx="3630929" cy="1211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68B0B4"/>
                </a:solidFill>
                <a:latin typeface="Arial"/>
                <a:ea typeface="Arial"/>
                <a:cs typeface="Arial"/>
                <a:sym typeface="Arial"/>
              </a:rPr>
              <a:t>INGREDIENTS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GESTIÓ PROFESSIONAL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36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PREVENCIÓ DE RISCOS DE MANCA D’INTEGRITAT TRANSPARÈNCIA EFECTIVA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AVALUACIÓ DE LA GESTIÓ PÚBLICA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7"/>
          <p:cNvSpPr txBox="1"/>
          <p:nvPr/>
        </p:nvSpPr>
        <p:spPr>
          <a:xfrm>
            <a:off x="516849" y="2312045"/>
            <a:ext cx="2552700" cy="5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SÍNDICA</a:t>
            </a:r>
            <a:r>
              <a:rPr b="1" lang="en-US" u="sng">
                <a:solidFill>
                  <a:schemeClr val="hlink"/>
                </a:solidFill>
                <a:hlinkClick r:id="rId6"/>
              </a:rPr>
              <a:t> </a:t>
            </a: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DE GREUGES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557655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Os d’espinada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7"/>
          <p:cNvSpPr txBox="1"/>
          <p:nvPr/>
        </p:nvSpPr>
        <p:spPr>
          <a:xfrm>
            <a:off x="6014306" y="2162622"/>
            <a:ext cx="876300" cy="525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8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UAPA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Os de pernil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5058729" y="2582926"/>
            <a:ext cx="878205" cy="626745"/>
          </a:xfrm>
          <a:custGeom>
            <a:rect b="b" l="l" r="r" t="t"/>
            <a:pathLst>
              <a:path extrusionOk="0" h="626744" w="878204">
                <a:moveTo>
                  <a:pt x="742808" y="0"/>
                </a:moveTo>
                <a:lnTo>
                  <a:pt x="695766" y="2121"/>
                </a:lnTo>
                <a:lnTo>
                  <a:pt x="648881" y="8888"/>
                </a:lnTo>
                <a:lnTo>
                  <a:pt x="630769" y="25854"/>
                </a:lnTo>
                <a:lnTo>
                  <a:pt x="633349" y="36561"/>
                </a:lnTo>
                <a:lnTo>
                  <a:pt x="674927" y="53592"/>
                </a:lnTo>
                <a:lnTo>
                  <a:pt x="691422" y="53116"/>
                </a:lnTo>
                <a:lnTo>
                  <a:pt x="708370" y="53354"/>
                </a:lnTo>
                <a:lnTo>
                  <a:pt x="725944" y="55510"/>
                </a:lnTo>
                <a:lnTo>
                  <a:pt x="718049" y="61996"/>
                </a:lnTo>
                <a:lnTo>
                  <a:pt x="710023" y="66106"/>
                </a:lnTo>
                <a:lnTo>
                  <a:pt x="702043" y="68852"/>
                </a:lnTo>
                <a:lnTo>
                  <a:pt x="694283" y="71245"/>
                </a:lnTo>
                <a:lnTo>
                  <a:pt x="644136" y="89019"/>
                </a:lnTo>
                <a:lnTo>
                  <a:pt x="594870" y="108335"/>
                </a:lnTo>
                <a:lnTo>
                  <a:pt x="546511" y="129234"/>
                </a:lnTo>
                <a:lnTo>
                  <a:pt x="499085" y="151756"/>
                </a:lnTo>
                <a:lnTo>
                  <a:pt x="452617" y="175941"/>
                </a:lnTo>
                <a:lnTo>
                  <a:pt x="407132" y="201831"/>
                </a:lnTo>
                <a:lnTo>
                  <a:pt x="362658" y="229466"/>
                </a:lnTo>
                <a:lnTo>
                  <a:pt x="319218" y="258886"/>
                </a:lnTo>
                <a:lnTo>
                  <a:pt x="276838" y="290132"/>
                </a:lnTo>
                <a:lnTo>
                  <a:pt x="235545" y="323245"/>
                </a:lnTo>
                <a:lnTo>
                  <a:pt x="195364" y="358265"/>
                </a:lnTo>
                <a:lnTo>
                  <a:pt x="155708" y="395482"/>
                </a:lnTo>
                <a:lnTo>
                  <a:pt x="117615" y="434138"/>
                </a:lnTo>
                <a:lnTo>
                  <a:pt x="81488" y="474558"/>
                </a:lnTo>
                <a:lnTo>
                  <a:pt x="47732" y="517070"/>
                </a:lnTo>
                <a:lnTo>
                  <a:pt x="16751" y="561998"/>
                </a:lnTo>
                <a:lnTo>
                  <a:pt x="0" y="597749"/>
                </a:lnTo>
                <a:lnTo>
                  <a:pt x="232" y="606544"/>
                </a:lnTo>
                <a:lnTo>
                  <a:pt x="3640" y="613467"/>
                </a:lnTo>
                <a:lnTo>
                  <a:pt x="9517" y="618753"/>
                </a:lnTo>
                <a:lnTo>
                  <a:pt x="17157" y="622641"/>
                </a:lnTo>
                <a:lnTo>
                  <a:pt x="26568" y="626337"/>
                </a:lnTo>
                <a:lnTo>
                  <a:pt x="30962" y="620215"/>
                </a:lnTo>
                <a:lnTo>
                  <a:pt x="34836" y="612671"/>
                </a:lnTo>
                <a:lnTo>
                  <a:pt x="60496" y="569145"/>
                </a:lnTo>
                <a:lnTo>
                  <a:pt x="89977" y="528548"/>
                </a:lnTo>
                <a:lnTo>
                  <a:pt x="122266" y="490011"/>
                </a:lnTo>
                <a:lnTo>
                  <a:pt x="156349" y="452664"/>
                </a:lnTo>
                <a:lnTo>
                  <a:pt x="190562" y="417807"/>
                </a:lnTo>
                <a:lnTo>
                  <a:pt x="226198" y="384733"/>
                </a:lnTo>
                <a:lnTo>
                  <a:pt x="263144" y="353321"/>
                </a:lnTo>
                <a:lnTo>
                  <a:pt x="301287" y="323453"/>
                </a:lnTo>
                <a:lnTo>
                  <a:pt x="340517" y="295008"/>
                </a:lnTo>
                <a:lnTo>
                  <a:pt x="380720" y="267866"/>
                </a:lnTo>
                <a:lnTo>
                  <a:pt x="426186" y="239468"/>
                </a:lnTo>
                <a:lnTo>
                  <a:pt x="472579" y="212974"/>
                </a:lnTo>
                <a:lnTo>
                  <a:pt x="519869" y="188348"/>
                </a:lnTo>
                <a:lnTo>
                  <a:pt x="568024" y="165557"/>
                </a:lnTo>
                <a:lnTo>
                  <a:pt x="617016" y="144567"/>
                </a:lnTo>
                <a:lnTo>
                  <a:pt x="666811" y="125343"/>
                </a:lnTo>
                <a:lnTo>
                  <a:pt x="717380" y="107852"/>
                </a:lnTo>
                <a:lnTo>
                  <a:pt x="768692" y="92060"/>
                </a:lnTo>
                <a:lnTo>
                  <a:pt x="779029" y="88487"/>
                </a:lnTo>
                <a:lnTo>
                  <a:pt x="784546" y="88590"/>
                </a:lnTo>
                <a:lnTo>
                  <a:pt x="790232" y="92124"/>
                </a:lnTo>
                <a:lnTo>
                  <a:pt x="773506" y="133384"/>
                </a:lnTo>
                <a:lnTo>
                  <a:pt x="767334" y="146861"/>
                </a:lnTo>
                <a:lnTo>
                  <a:pt x="764162" y="157146"/>
                </a:lnTo>
                <a:lnTo>
                  <a:pt x="784247" y="190342"/>
                </a:lnTo>
                <a:lnTo>
                  <a:pt x="789345" y="188094"/>
                </a:lnTo>
                <a:lnTo>
                  <a:pt x="794118" y="182319"/>
                </a:lnTo>
                <a:lnTo>
                  <a:pt x="797572" y="176668"/>
                </a:lnTo>
                <a:lnTo>
                  <a:pt x="799960" y="170394"/>
                </a:lnTo>
                <a:lnTo>
                  <a:pt x="803325" y="164679"/>
                </a:lnTo>
                <a:lnTo>
                  <a:pt x="817856" y="135399"/>
                </a:lnTo>
                <a:lnTo>
                  <a:pt x="831454" y="105503"/>
                </a:lnTo>
                <a:lnTo>
                  <a:pt x="848622" y="77893"/>
                </a:lnTo>
                <a:lnTo>
                  <a:pt x="873861" y="55472"/>
                </a:lnTo>
                <a:lnTo>
                  <a:pt x="877862" y="53008"/>
                </a:lnTo>
                <a:lnTo>
                  <a:pt x="877760" y="47852"/>
                </a:lnTo>
                <a:lnTo>
                  <a:pt x="848278" y="8055"/>
                </a:lnTo>
                <a:lnTo>
                  <a:pt x="789943" y="928"/>
                </a:lnTo>
                <a:lnTo>
                  <a:pt x="74280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7"/>
          <p:cNvSpPr txBox="1"/>
          <p:nvPr/>
        </p:nvSpPr>
        <p:spPr>
          <a:xfrm>
            <a:off x="8075737" y="2745636"/>
            <a:ext cx="1826895" cy="677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11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Gallina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7200"/>
              </a:lnSpc>
              <a:spcBef>
                <a:spcPts val="6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PORTAL DE CARTES DE SERVEI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7"/>
          <p:cNvSpPr txBox="1"/>
          <p:nvPr/>
        </p:nvSpPr>
        <p:spPr>
          <a:xfrm>
            <a:off x="399858" y="4489611"/>
            <a:ext cx="2164715" cy="694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QUALITAT NORMATIVA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30988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b="1" lang="en-US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(cocció complicada)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19888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Os de vedella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2394608" y="4040709"/>
            <a:ext cx="968375" cy="448309"/>
          </a:xfrm>
          <a:custGeom>
            <a:rect b="b" l="l" r="r" t="t"/>
            <a:pathLst>
              <a:path extrusionOk="0" h="448310" w="968375">
                <a:moveTo>
                  <a:pt x="926187" y="100"/>
                </a:moveTo>
                <a:lnTo>
                  <a:pt x="861637" y="1684"/>
                </a:lnTo>
                <a:lnTo>
                  <a:pt x="807616" y="7015"/>
                </a:lnTo>
                <a:lnTo>
                  <a:pt x="754068" y="15475"/>
                </a:lnTo>
                <a:lnTo>
                  <a:pt x="700936" y="26543"/>
                </a:lnTo>
                <a:lnTo>
                  <a:pt x="648166" y="39700"/>
                </a:lnTo>
                <a:lnTo>
                  <a:pt x="596958" y="54487"/>
                </a:lnTo>
                <a:lnTo>
                  <a:pt x="546751" y="71243"/>
                </a:lnTo>
                <a:lnTo>
                  <a:pt x="497524" y="89924"/>
                </a:lnTo>
                <a:lnTo>
                  <a:pt x="449258" y="110487"/>
                </a:lnTo>
                <a:lnTo>
                  <a:pt x="401932" y="132888"/>
                </a:lnTo>
                <a:lnTo>
                  <a:pt x="355525" y="157083"/>
                </a:lnTo>
                <a:lnTo>
                  <a:pt x="310018" y="183029"/>
                </a:lnTo>
                <a:lnTo>
                  <a:pt x="265389" y="210683"/>
                </a:lnTo>
                <a:lnTo>
                  <a:pt x="221619" y="240000"/>
                </a:lnTo>
                <a:lnTo>
                  <a:pt x="178687" y="270938"/>
                </a:lnTo>
                <a:lnTo>
                  <a:pt x="136572" y="303453"/>
                </a:lnTo>
                <a:lnTo>
                  <a:pt x="130355" y="308674"/>
                </a:lnTo>
                <a:lnTo>
                  <a:pt x="123720" y="313890"/>
                </a:lnTo>
                <a:lnTo>
                  <a:pt x="115912" y="318405"/>
                </a:lnTo>
                <a:lnTo>
                  <a:pt x="106181" y="321525"/>
                </a:lnTo>
                <a:lnTo>
                  <a:pt x="113896" y="305588"/>
                </a:lnTo>
                <a:lnTo>
                  <a:pt x="122883" y="291214"/>
                </a:lnTo>
                <a:lnTo>
                  <a:pt x="132225" y="277606"/>
                </a:lnTo>
                <a:lnTo>
                  <a:pt x="141004" y="263969"/>
                </a:lnTo>
                <a:lnTo>
                  <a:pt x="144662" y="256154"/>
                </a:lnTo>
                <a:lnTo>
                  <a:pt x="146005" y="248575"/>
                </a:lnTo>
                <a:lnTo>
                  <a:pt x="144705" y="241061"/>
                </a:lnTo>
                <a:lnTo>
                  <a:pt x="140433" y="233438"/>
                </a:lnTo>
                <a:lnTo>
                  <a:pt x="132837" y="225471"/>
                </a:lnTo>
                <a:lnTo>
                  <a:pt x="125417" y="222423"/>
                </a:lnTo>
                <a:lnTo>
                  <a:pt x="117589" y="224396"/>
                </a:lnTo>
                <a:lnTo>
                  <a:pt x="77674" y="267233"/>
                </a:lnTo>
                <a:lnTo>
                  <a:pt x="50395" y="305617"/>
                </a:lnTo>
                <a:lnTo>
                  <a:pt x="25628" y="345733"/>
                </a:lnTo>
                <a:lnTo>
                  <a:pt x="2066" y="386664"/>
                </a:lnTo>
                <a:lnTo>
                  <a:pt x="0" y="398621"/>
                </a:lnTo>
                <a:lnTo>
                  <a:pt x="2209" y="414996"/>
                </a:lnTo>
                <a:lnTo>
                  <a:pt x="7367" y="431007"/>
                </a:lnTo>
                <a:lnTo>
                  <a:pt x="14144" y="441871"/>
                </a:lnTo>
                <a:lnTo>
                  <a:pt x="17472" y="444969"/>
                </a:lnTo>
                <a:lnTo>
                  <a:pt x="21751" y="447840"/>
                </a:lnTo>
                <a:lnTo>
                  <a:pt x="25993" y="445820"/>
                </a:lnTo>
                <a:lnTo>
                  <a:pt x="58514" y="436755"/>
                </a:lnTo>
                <a:lnTo>
                  <a:pt x="91022" y="437287"/>
                </a:lnTo>
                <a:lnTo>
                  <a:pt x="123518" y="442061"/>
                </a:lnTo>
                <a:lnTo>
                  <a:pt x="156003" y="445719"/>
                </a:lnTo>
                <a:lnTo>
                  <a:pt x="162620" y="445998"/>
                </a:lnTo>
                <a:lnTo>
                  <a:pt x="169186" y="447382"/>
                </a:lnTo>
                <a:lnTo>
                  <a:pt x="175802" y="447547"/>
                </a:lnTo>
                <a:lnTo>
                  <a:pt x="183244" y="446660"/>
                </a:lnTo>
                <a:lnTo>
                  <a:pt x="187898" y="443593"/>
                </a:lnTo>
                <a:lnTo>
                  <a:pt x="189549" y="438337"/>
                </a:lnTo>
                <a:lnTo>
                  <a:pt x="187982" y="430885"/>
                </a:lnTo>
                <a:lnTo>
                  <a:pt x="145851" y="403702"/>
                </a:lnTo>
                <a:lnTo>
                  <a:pt x="102104" y="395401"/>
                </a:lnTo>
                <a:lnTo>
                  <a:pt x="99780" y="384771"/>
                </a:lnTo>
                <a:lnTo>
                  <a:pt x="108619" y="381711"/>
                </a:lnTo>
                <a:lnTo>
                  <a:pt x="154805" y="342688"/>
                </a:lnTo>
                <a:lnTo>
                  <a:pt x="196911" y="309668"/>
                </a:lnTo>
                <a:lnTo>
                  <a:pt x="240054" y="278238"/>
                </a:lnTo>
                <a:lnTo>
                  <a:pt x="284246" y="248442"/>
                </a:lnTo>
                <a:lnTo>
                  <a:pt x="329500" y="220324"/>
                </a:lnTo>
                <a:lnTo>
                  <a:pt x="375827" y="193928"/>
                </a:lnTo>
                <a:lnTo>
                  <a:pt x="423240" y="169299"/>
                </a:lnTo>
                <a:lnTo>
                  <a:pt x="471751" y="146481"/>
                </a:lnTo>
                <a:lnTo>
                  <a:pt x="516345" y="127404"/>
                </a:lnTo>
                <a:lnTo>
                  <a:pt x="561508" y="109851"/>
                </a:lnTo>
                <a:lnTo>
                  <a:pt x="607279" y="93981"/>
                </a:lnTo>
                <a:lnTo>
                  <a:pt x="653697" y="79954"/>
                </a:lnTo>
                <a:lnTo>
                  <a:pt x="700803" y="67929"/>
                </a:lnTo>
                <a:lnTo>
                  <a:pt x="748636" y="58064"/>
                </a:lnTo>
                <a:lnTo>
                  <a:pt x="798497" y="49660"/>
                </a:lnTo>
                <a:lnTo>
                  <a:pt x="848382" y="43408"/>
                </a:lnTo>
                <a:lnTo>
                  <a:pt x="898476" y="40633"/>
                </a:lnTo>
                <a:lnTo>
                  <a:pt x="948966" y="42659"/>
                </a:lnTo>
                <a:lnTo>
                  <a:pt x="957411" y="43484"/>
                </a:lnTo>
                <a:lnTo>
                  <a:pt x="964942" y="43129"/>
                </a:lnTo>
                <a:lnTo>
                  <a:pt x="966936" y="33197"/>
                </a:lnTo>
                <a:lnTo>
                  <a:pt x="967808" y="24676"/>
                </a:lnTo>
                <a:lnTo>
                  <a:pt x="966550" y="16875"/>
                </a:lnTo>
                <a:lnTo>
                  <a:pt x="962580" y="10259"/>
                </a:lnTo>
                <a:lnTo>
                  <a:pt x="955316" y="5295"/>
                </a:lnTo>
                <a:lnTo>
                  <a:pt x="945859" y="2202"/>
                </a:lnTo>
                <a:lnTo>
                  <a:pt x="936113" y="652"/>
                </a:lnTo>
                <a:lnTo>
                  <a:pt x="926187" y="1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7"/>
          <p:cNvSpPr txBox="1"/>
          <p:nvPr/>
        </p:nvSpPr>
        <p:spPr>
          <a:xfrm>
            <a:off x="8210358" y="4261171"/>
            <a:ext cx="1848000" cy="6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11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Pollastre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b="1" lang="en-US" u="sng">
                <a:solidFill>
                  <a:schemeClr val="hlink"/>
                </a:solidFill>
                <a:hlinkClick r:id="rId11"/>
              </a:rPr>
              <a:t>AVALUACIONS (internes i externes)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7"/>
          <p:cNvSpPr txBox="1"/>
          <p:nvPr/>
        </p:nvSpPr>
        <p:spPr>
          <a:xfrm>
            <a:off x="5848070" y="185095"/>
            <a:ext cx="392302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5080" rtl="0" algn="r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Ingredients per un bon govern i una bona administració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2" name="Google Shape;302;p17"/>
          <p:cNvGrpSpPr/>
          <p:nvPr/>
        </p:nvGrpSpPr>
        <p:grpSpPr>
          <a:xfrm>
            <a:off x="431304" y="363645"/>
            <a:ext cx="574969" cy="613435"/>
            <a:chOff x="431304" y="363645"/>
            <a:chExt cx="574969" cy="613435"/>
          </a:xfrm>
        </p:grpSpPr>
        <p:sp>
          <p:nvSpPr>
            <p:cNvPr id="303" name="Google Shape;303;p17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4" name="Google Shape;304;p1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5" name="Google Shape;305;p1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18"/>
          <p:cNvGrpSpPr/>
          <p:nvPr/>
        </p:nvGrpSpPr>
        <p:grpSpPr>
          <a:xfrm>
            <a:off x="575" y="369745"/>
            <a:ext cx="10692256" cy="7193109"/>
            <a:chOff x="0" y="363645"/>
            <a:chExt cx="10692256" cy="7193109"/>
          </a:xfrm>
        </p:grpSpPr>
        <p:sp>
          <p:nvSpPr>
            <p:cNvPr id="311" name="Google Shape;311;p18"/>
            <p:cNvSpPr/>
            <p:nvPr/>
          </p:nvSpPr>
          <p:spPr>
            <a:xfrm>
              <a:off x="1396" y="1757349"/>
              <a:ext cx="10690860" cy="4970780"/>
            </a:xfrm>
            <a:custGeom>
              <a:rect b="b" l="l" r="r" t="t"/>
              <a:pathLst>
                <a:path extrusionOk="0" h="4970780" w="10690860">
                  <a:moveTo>
                    <a:pt x="0" y="4970729"/>
                  </a:moveTo>
                  <a:lnTo>
                    <a:pt x="10690606" y="4970729"/>
                  </a:lnTo>
                  <a:lnTo>
                    <a:pt x="10690606" y="0"/>
                  </a:lnTo>
                  <a:lnTo>
                    <a:pt x="0" y="0"/>
                  </a:lnTo>
                  <a:lnTo>
                    <a:pt x="0" y="4970729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8"/>
            <p:cNvSpPr/>
            <p:nvPr/>
          </p:nvSpPr>
          <p:spPr>
            <a:xfrm>
              <a:off x="0" y="6728079"/>
              <a:ext cx="10692130" cy="828675"/>
            </a:xfrm>
            <a:custGeom>
              <a:rect b="b" l="l" r="r" t="t"/>
              <a:pathLst>
                <a:path extrusionOk="0" h="828675" w="10692130">
                  <a:moveTo>
                    <a:pt x="10692003" y="0"/>
                  </a:moveTo>
                  <a:lnTo>
                    <a:pt x="0" y="0"/>
                  </a:lnTo>
                  <a:lnTo>
                    <a:pt x="0" y="828433"/>
                  </a:lnTo>
                  <a:lnTo>
                    <a:pt x="10692003" y="828433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13" name="Google Shape;313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22479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4" name="Google Shape;314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28829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33147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39878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998780" y="546604"/>
              <a:ext cx="1193825" cy="1350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" name="Google Shape;318;p18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19" name="Google Shape;319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" name="Google Shape;320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46101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32597" y="5872939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3" name="Google Shape;323;p18"/>
          <p:cNvSpPr txBox="1"/>
          <p:nvPr/>
        </p:nvSpPr>
        <p:spPr>
          <a:xfrm>
            <a:off x="409314" y="1125424"/>
            <a:ext cx="212471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Avaluació de la Gestió Pública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8"/>
          <p:cNvSpPr txBox="1"/>
          <p:nvPr/>
        </p:nvSpPr>
        <p:spPr>
          <a:xfrm>
            <a:off x="848675" y="2230575"/>
            <a:ext cx="9175500" cy="36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1593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L’AVALUACIÓ DE LA GESTIÓ PÚBLICA: 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sistema d'avaluació de la gestió i serveis públics de forma </a:t>
            </a:r>
            <a:r>
              <a:rPr lang="en-US">
                <a:solidFill>
                  <a:srgbClr val="231F20"/>
                </a:solidFill>
              </a:rPr>
              <a:t>periòdica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, d’avaluació permanent i de millora contínua.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Entenent l’avaluació com a eina de millora i aprenentatge. Per òrgans interns i externs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L’avaluació com un element imprescindible en la construcció de models de governança oberts i </a:t>
            </a:r>
            <a:r>
              <a:rPr lang="en-US">
                <a:solidFill>
                  <a:srgbClr val="231F20"/>
                </a:solidFill>
              </a:rPr>
              <a:t>col·laboratius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215265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Forma part del dret a una bona administració i a uns serveis públics de qualitat (Llei 19/2014, Títol V del Bon Govern).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Portal de cartes de serveis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567055" rtl="0" algn="l">
              <a:lnSpc>
                <a:spcPct val="100000"/>
              </a:lnSpc>
              <a:spcBef>
                <a:spcPts val="1295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Vinculació amb el catàleg de serveis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5670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33 cartes aprovades i publicades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228600" lvl="0" marL="5670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Més de 200 compromisos amb més de 400 indicadors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206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Sindicatura de Greuges	    Òrgan de control, avaluació i gestió de les seves recomanacions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2810225" y="5631749"/>
            <a:ext cx="317500" cy="217170"/>
          </a:xfrm>
          <a:custGeom>
            <a:rect b="b" l="l" r="r" t="t"/>
            <a:pathLst>
              <a:path extrusionOk="0" h="217170" w="317500">
                <a:moveTo>
                  <a:pt x="208864" y="0"/>
                </a:moveTo>
                <a:lnTo>
                  <a:pt x="130670" y="0"/>
                </a:lnTo>
                <a:lnTo>
                  <a:pt x="213436" y="82753"/>
                </a:lnTo>
                <a:lnTo>
                  <a:pt x="0" y="82753"/>
                </a:lnTo>
                <a:lnTo>
                  <a:pt x="0" y="134404"/>
                </a:lnTo>
                <a:lnTo>
                  <a:pt x="213436" y="134404"/>
                </a:lnTo>
                <a:lnTo>
                  <a:pt x="130670" y="217170"/>
                </a:lnTo>
                <a:lnTo>
                  <a:pt x="208864" y="217170"/>
                </a:lnTo>
                <a:lnTo>
                  <a:pt x="317449" y="108585"/>
                </a:lnTo>
                <a:lnTo>
                  <a:pt x="208864" y="0"/>
                </a:lnTo>
                <a:close/>
              </a:path>
            </a:pathLst>
          </a:custGeom>
          <a:solidFill>
            <a:srgbClr val="383B3D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19"/>
          <p:cNvGrpSpPr/>
          <p:nvPr/>
        </p:nvGrpSpPr>
        <p:grpSpPr>
          <a:xfrm>
            <a:off x="5245" y="1206679"/>
            <a:ext cx="10687050" cy="6353402"/>
            <a:chOff x="5245" y="1206679"/>
            <a:chExt cx="10687050" cy="6353402"/>
          </a:xfrm>
        </p:grpSpPr>
        <p:sp>
          <p:nvSpPr>
            <p:cNvPr id="331" name="Google Shape;331;p19"/>
            <p:cNvSpPr/>
            <p:nvPr/>
          </p:nvSpPr>
          <p:spPr>
            <a:xfrm>
              <a:off x="5245" y="1773567"/>
              <a:ext cx="10687050" cy="4243705"/>
            </a:xfrm>
            <a:custGeom>
              <a:rect b="b" l="l" r="r" t="t"/>
              <a:pathLst>
                <a:path extrusionOk="0" h="4243705" w="10687050">
                  <a:moveTo>
                    <a:pt x="0" y="4243463"/>
                  </a:moveTo>
                  <a:lnTo>
                    <a:pt x="10686757" y="4243463"/>
                  </a:lnTo>
                  <a:lnTo>
                    <a:pt x="10686757" y="0"/>
                  </a:lnTo>
                  <a:lnTo>
                    <a:pt x="0" y="0"/>
                  </a:lnTo>
                  <a:lnTo>
                    <a:pt x="0" y="4243463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9"/>
            <p:cNvSpPr/>
            <p:nvPr/>
          </p:nvSpPr>
          <p:spPr>
            <a:xfrm>
              <a:off x="3386169" y="1909559"/>
              <a:ext cx="4145279" cy="4020820"/>
            </a:xfrm>
            <a:custGeom>
              <a:rect b="b" l="l" r="r" t="t"/>
              <a:pathLst>
                <a:path extrusionOk="0" h="4020820" w="4145279">
                  <a:moveTo>
                    <a:pt x="285203" y="0"/>
                  </a:moveTo>
                  <a:lnTo>
                    <a:pt x="0" y="3724757"/>
                  </a:lnTo>
                  <a:lnTo>
                    <a:pt x="3859580" y="4020286"/>
                  </a:lnTo>
                  <a:lnTo>
                    <a:pt x="4144810" y="295528"/>
                  </a:lnTo>
                  <a:lnTo>
                    <a:pt x="285203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9"/>
            <p:cNvSpPr/>
            <p:nvPr/>
          </p:nvSpPr>
          <p:spPr>
            <a:xfrm>
              <a:off x="5245" y="6017031"/>
              <a:ext cx="10687050" cy="1543050"/>
            </a:xfrm>
            <a:custGeom>
              <a:rect b="b" l="l" r="r" t="t"/>
              <a:pathLst>
                <a:path extrusionOk="0" h="1543050" w="10687050">
                  <a:moveTo>
                    <a:pt x="10686757" y="0"/>
                  </a:moveTo>
                  <a:lnTo>
                    <a:pt x="0" y="0"/>
                  </a:lnTo>
                  <a:lnTo>
                    <a:pt x="0" y="1542973"/>
                  </a:lnTo>
                  <a:lnTo>
                    <a:pt x="10686757" y="1542973"/>
                  </a:lnTo>
                  <a:lnTo>
                    <a:pt x="10686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34" name="Google Shape;33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39159" y="6365494"/>
              <a:ext cx="4044797" cy="5214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66831" y="2215508"/>
              <a:ext cx="3790262" cy="43727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6" name="Google Shape;336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805258" y="1206679"/>
              <a:ext cx="2879669" cy="27478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7" name="Google Shape;337;p19"/>
          <p:cNvSpPr txBox="1"/>
          <p:nvPr/>
        </p:nvSpPr>
        <p:spPr>
          <a:xfrm>
            <a:off x="1481522" y="185091"/>
            <a:ext cx="8964295" cy="1341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43180" rtl="0" algn="r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505333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Ingredients per un bon govern i una bona administració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15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68B0B4"/>
                </a:solidFill>
                <a:latin typeface="Arial"/>
                <a:ea typeface="Arial"/>
                <a:cs typeface="Arial"/>
                <a:sym typeface="Arial"/>
              </a:rPr>
              <a:t>COCCIÓ LENTA I CONTINUA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3840479" rtl="0" algn="l">
              <a:lnSpc>
                <a:spcPct val="163636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cultura ètica i d’integritat, com el bon brou, resulten d’una cocció lenta de tots els ingredients junts.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" name="Google Shape;338;p19"/>
          <p:cNvGrpSpPr/>
          <p:nvPr/>
        </p:nvGrpSpPr>
        <p:grpSpPr>
          <a:xfrm>
            <a:off x="431304" y="363645"/>
            <a:ext cx="574969" cy="613435"/>
            <a:chOff x="431304" y="363645"/>
            <a:chExt cx="574969" cy="613435"/>
          </a:xfrm>
        </p:grpSpPr>
        <p:sp>
          <p:nvSpPr>
            <p:cNvPr id="339" name="Google Shape;339;p19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0" name="Google Shape;340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" name="Google Shape;341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20"/>
          <p:cNvGrpSpPr/>
          <p:nvPr/>
        </p:nvGrpSpPr>
        <p:grpSpPr>
          <a:xfrm>
            <a:off x="5245" y="1773567"/>
            <a:ext cx="10687050" cy="5786514"/>
            <a:chOff x="5245" y="1773567"/>
            <a:chExt cx="10687050" cy="5786514"/>
          </a:xfrm>
        </p:grpSpPr>
        <p:sp>
          <p:nvSpPr>
            <p:cNvPr id="347" name="Google Shape;347;p20"/>
            <p:cNvSpPr/>
            <p:nvPr/>
          </p:nvSpPr>
          <p:spPr>
            <a:xfrm>
              <a:off x="5245" y="1773567"/>
              <a:ext cx="10687050" cy="4243705"/>
            </a:xfrm>
            <a:custGeom>
              <a:rect b="b" l="l" r="r" t="t"/>
              <a:pathLst>
                <a:path extrusionOk="0" h="4243705" w="10687050">
                  <a:moveTo>
                    <a:pt x="0" y="4243463"/>
                  </a:moveTo>
                  <a:lnTo>
                    <a:pt x="10686757" y="4243463"/>
                  </a:lnTo>
                  <a:lnTo>
                    <a:pt x="10686757" y="0"/>
                  </a:lnTo>
                  <a:lnTo>
                    <a:pt x="0" y="0"/>
                  </a:lnTo>
                  <a:lnTo>
                    <a:pt x="0" y="4243463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0"/>
            <p:cNvSpPr/>
            <p:nvPr/>
          </p:nvSpPr>
          <p:spPr>
            <a:xfrm>
              <a:off x="3386169" y="1909559"/>
              <a:ext cx="4145279" cy="4020820"/>
            </a:xfrm>
            <a:custGeom>
              <a:rect b="b" l="l" r="r" t="t"/>
              <a:pathLst>
                <a:path extrusionOk="0" h="4020820" w="4145279">
                  <a:moveTo>
                    <a:pt x="285203" y="0"/>
                  </a:moveTo>
                  <a:lnTo>
                    <a:pt x="0" y="3724757"/>
                  </a:lnTo>
                  <a:lnTo>
                    <a:pt x="3859580" y="4020286"/>
                  </a:lnTo>
                  <a:lnTo>
                    <a:pt x="4144810" y="295528"/>
                  </a:lnTo>
                  <a:lnTo>
                    <a:pt x="285203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0"/>
            <p:cNvSpPr/>
            <p:nvPr/>
          </p:nvSpPr>
          <p:spPr>
            <a:xfrm>
              <a:off x="5245" y="6017031"/>
              <a:ext cx="10687050" cy="1543050"/>
            </a:xfrm>
            <a:custGeom>
              <a:rect b="b" l="l" r="r" t="t"/>
              <a:pathLst>
                <a:path extrusionOk="0" h="1543050" w="10687050">
                  <a:moveTo>
                    <a:pt x="10686757" y="0"/>
                  </a:moveTo>
                  <a:lnTo>
                    <a:pt x="0" y="0"/>
                  </a:lnTo>
                  <a:lnTo>
                    <a:pt x="0" y="1542973"/>
                  </a:lnTo>
                  <a:lnTo>
                    <a:pt x="10686757" y="1542973"/>
                  </a:lnTo>
                  <a:lnTo>
                    <a:pt x="10686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50" name="Google Shape;350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39159" y="6365494"/>
              <a:ext cx="4044797" cy="5214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483685" y="2215508"/>
              <a:ext cx="4303169" cy="43727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2" name="Google Shape;352;p20"/>
          <p:cNvSpPr txBox="1"/>
          <p:nvPr/>
        </p:nvSpPr>
        <p:spPr>
          <a:xfrm>
            <a:off x="1096547" y="185091"/>
            <a:ext cx="9293100" cy="13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5080" rtl="0" algn="r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538226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Ingredients per un bon govern i una bona administració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15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68B0B4"/>
                </a:solidFill>
                <a:latin typeface="Arial"/>
                <a:ea typeface="Arial"/>
                <a:cs typeface="Arial"/>
                <a:sym typeface="Arial"/>
              </a:rPr>
              <a:t>COCCIÓ LENTA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cultura ètica i d’integritat, com el bon brou, resulten d’una cocció lenta de tots els ingredients junts.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1" i="1" lang="en-US" sz="1100">
                <a:solidFill>
                  <a:srgbClr val="68B0B4"/>
                </a:solidFill>
                <a:latin typeface="Arial"/>
                <a:ea typeface="Arial"/>
                <a:cs typeface="Arial"/>
                <a:sym typeface="Arial"/>
              </a:rPr>
              <a:t>La cultura ètica i d’integritat exigeix no només que les institucions públiques siguin ètiques, sinó que també la ciutadania ho </a:t>
            </a:r>
            <a:r>
              <a:rPr b="1" i="1" lang="en-US" sz="1100">
                <a:solidFill>
                  <a:srgbClr val="68B0B4"/>
                </a:solidFill>
              </a:rPr>
              <a:t>sigui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0"/>
          <p:cNvSpPr txBox="1"/>
          <p:nvPr/>
        </p:nvSpPr>
        <p:spPr>
          <a:xfrm>
            <a:off x="7851030" y="3778629"/>
            <a:ext cx="1697355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CULTURA ÈTICA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0"/>
          <p:cNvSpPr txBox="1"/>
          <p:nvPr/>
        </p:nvSpPr>
        <p:spPr>
          <a:xfrm>
            <a:off x="421834" y="3206106"/>
            <a:ext cx="2973070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77469" lvl="0" marL="960119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EL COMPORTAMENT DE LA CIUTADANIA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ENVERS L’INTERÈS GENERAL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5" name="Google Shape;355;p20"/>
          <p:cNvGrpSpPr/>
          <p:nvPr/>
        </p:nvGrpSpPr>
        <p:grpSpPr>
          <a:xfrm>
            <a:off x="431304" y="363645"/>
            <a:ext cx="574969" cy="613435"/>
            <a:chOff x="431304" y="363645"/>
            <a:chExt cx="574969" cy="613435"/>
          </a:xfrm>
        </p:grpSpPr>
        <p:sp>
          <p:nvSpPr>
            <p:cNvPr id="356" name="Google Shape;356;p20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57" name="Google Shape;357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21"/>
          <p:cNvGrpSpPr/>
          <p:nvPr/>
        </p:nvGrpSpPr>
        <p:grpSpPr>
          <a:xfrm>
            <a:off x="0" y="1757349"/>
            <a:ext cx="10692256" cy="5799227"/>
            <a:chOff x="0" y="1757349"/>
            <a:chExt cx="10692256" cy="5799227"/>
          </a:xfrm>
        </p:grpSpPr>
        <p:sp>
          <p:nvSpPr>
            <p:cNvPr id="364" name="Google Shape;364;p21"/>
            <p:cNvSpPr/>
            <p:nvPr/>
          </p:nvSpPr>
          <p:spPr>
            <a:xfrm>
              <a:off x="1396" y="1757349"/>
              <a:ext cx="10690860" cy="4243705"/>
            </a:xfrm>
            <a:custGeom>
              <a:rect b="b" l="l" r="r" t="t"/>
              <a:pathLst>
                <a:path extrusionOk="0" h="4243705" w="10690860">
                  <a:moveTo>
                    <a:pt x="0" y="4243476"/>
                  </a:moveTo>
                  <a:lnTo>
                    <a:pt x="10690606" y="4243476"/>
                  </a:lnTo>
                  <a:lnTo>
                    <a:pt x="10690606" y="0"/>
                  </a:lnTo>
                  <a:lnTo>
                    <a:pt x="0" y="0"/>
                  </a:lnTo>
                  <a:lnTo>
                    <a:pt x="0" y="4243476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1"/>
            <p:cNvSpPr/>
            <p:nvPr/>
          </p:nvSpPr>
          <p:spPr>
            <a:xfrm>
              <a:off x="0" y="6000826"/>
              <a:ext cx="10692130" cy="1555750"/>
            </a:xfrm>
            <a:custGeom>
              <a:rect b="b" l="l" r="r" t="t"/>
              <a:pathLst>
                <a:path extrusionOk="0" h="1555750" w="10692130">
                  <a:moveTo>
                    <a:pt x="10692003" y="0"/>
                  </a:moveTo>
                  <a:lnTo>
                    <a:pt x="0" y="0"/>
                  </a:lnTo>
                  <a:lnTo>
                    <a:pt x="0" y="1555686"/>
                  </a:lnTo>
                  <a:lnTo>
                    <a:pt x="10692003" y="1555686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6" name="Google Shape;366;p21"/>
          <p:cNvSpPr txBox="1"/>
          <p:nvPr/>
        </p:nvSpPr>
        <p:spPr>
          <a:xfrm>
            <a:off x="409320" y="1125424"/>
            <a:ext cx="20618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Cultura ètica de la ciutadania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1"/>
          <p:cNvSpPr txBox="1"/>
          <p:nvPr/>
        </p:nvSpPr>
        <p:spPr>
          <a:xfrm>
            <a:off x="874699" y="2172724"/>
            <a:ext cx="9213300" cy="32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CULTURA ÈTICA DE LA CIUTADANIA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, cultura de la integritat i el comportament ètic de la ciutadania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en les seves relacions amb els poders públics.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211454" rtl="0" algn="just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ciutadania té drets, però també té obligacions , amb la responsabilitat de la cerca del bé col·lectiu o social més enllà del beneﬁci individual.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238125" rtl="0" algn="just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La integritat és exigible de les persones en la seva condició de </a:t>
            </a:r>
            <a:r>
              <a:rPr lang="en-US">
                <a:solidFill>
                  <a:srgbClr val="231F20"/>
                </a:solidFill>
              </a:rPr>
              <a:t>ciutadania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o bé com a integrants de les institucions públiques. Els i les ciutadanes quan ens relacionem amb les institucions públiques, hem de ser íntegres.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31F20"/>
                </a:solidFill>
              </a:rPr>
              <a:t>Per a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exigir Transparència a les institucions públiques, els ciutadans i ciutadanes hem d’</a:t>
            </a:r>
            <a:r>
              <a:rPr lang="en-US">
                <a:solidFill>
                  <a:srgbClr val="231F20"/>
                </a:solidFill>
              </a:rPr>
              <a:t>adoptar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una relació transparent amb aquestes.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3626484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31F20"/>
                </a:solidFill>
              </a:rPr>
              <a:t>Accions: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a les escoles (premis…), des de l’eMAP, teixit associatiu. </a:t>
            </a:r>
            <a:r>
              <a:rPr lang="en-US">
                <a:solidFill>
                  <a:srgbClr val="231F20"/>
                </a:solidFill>
              </a:rPr>
              <a:t>Formació: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adults, dones, migrants…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8" name="Google Shape;368;p21"/>
          <p:cNvGrpSpPr/>
          <p:nvPr/>
        </p:nvGrpSpPr>
        <p:grpSpPr>
          <a:xfrm>
            <a:off x="431304" y="363645"/>
            <a:ext cx="9761301" cy="5198960"/>
            <a:chOff x="431304" y="363645"/>
            <a:chExt cx="9761301" cy="5198960"/>
          </a:xfrm>
        </p:grpSpPr>
        <p:pic>
          <p:nvPicPr>
            <p:cNvPr id="369" name="Google Shape;369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4198" y="22479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4198" y="28956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1" name="Google Shape;37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4198" y="35433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2" name="Google Shape;372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4198" y="43942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3" name="Google Shape;373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4198" y="50165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4" name="Google Shape;374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4198" y="54610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5" name="Google Shape;375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998780" y="546604"/>
              <a:ext cx="1193825" cy="1350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21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77" name="Google Shape;377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8" name="Google Shape;378;p2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22"/>
          <p:cNvGrpSpPr/>
          <p:nvPr/>
        </p:nvGrpSpPr>
        <p:grpSpPr>
          <a:xfrm>
            <a:off x="0" y="1757349"/>
            <a:ext cx="10692256" cy="5799227"/>
            <a:chOff x="0" y="1757349"/>
            <a:chExt cx="10692256" cy="5799227"/>
          </a:xfrm>
        </p:grpSpPr>
        <p:sp>
          <p:nvSpPr>
            <p:cNvPr id="384" name="Google Shape;384;p22"/>
            <p:cNvSpPr/>
            <p:nvPr/>
          </p:nvSpPr>
          <p:spPr>
            <a:xfrm>
              <a:off x="1396" y="1757349"/>
              <a:ext cx="10690860" cy="4243705"/>
            </a:xfrm>
            <a:custGeom>
              <a:rect b="b" l="l" r="r" t="t"/>
              <a:pathLst>
                <a:path extrusionOk="0" h="4243705" w="10690860">
                  <a:moveTo>
                    <a:pt x="0" y="4243476"/>
                  </a:moveTo>
                  <a:lnTo>
                    <a:pt x="10690606" y="4243476"/>
                  </a:lnTo>
                  <a:lnTo>
                    <a:pt x="10690606" y="0"/>
                  </a:lnTo>
                  <a:lnTo>
                    <a:pt x="0" y="0"/>
                  </a:lnTo>
                  <a:lnTo>
                    <a:pt x="0" y="4243476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2"/>
            <p:cNvSpPr/>
            <p:nvPr/>
          </p:nvSpPr>
          <p:spPr>
            <a:xfrm>
              <a:off x="0" y="6000826"/>
              <a:ext cx="10692130" cy="1555750"/>
            </a:xfrm>
            <a:custGeom>
              <a:rect b="b" l="l" r="r" t="t"/>
              <a:pathLst>
                <a:path extrusionOk="0" h="1555750" w="10692130">
                  <a:moveTo>
                    <a:pt x="10692003" y="0"/>
                  </a:moveTo>
                  <a:lnTo>
                    <a:pt x="0" y="0"/>
                  </a:lnTo>
                  <a:lnTo>
                    <a:pt x="0" y="1555686"/>
                  </a:lnTo>
                  <a:lnTo>
                    <a:pt x="10692003" y="1555686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6" name="Google Shape;386;p22"/>
          <p:cNvSpPr txBox="1"/>
          <p:nvPr/>
        </p:nvSpPr>
        <p:spPr>
          <a:xfrm>
            <a:off x="409314" y="1125424"/>
            <a:ext cx="202628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Sistema d’integritat de ciutat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2"/>
          <p:cNvSpPr txBox="1"/>
          <p:nvPr/>
        </p:nvSpPr>
        <p:spPr>
          <a:xfrm>
            <a:off x="874693" y="2172724"/>
            <a:ext cx="9097500" cy="21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7493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El Sistema d’Integritat de Ciutat, </a:t>
            </a:r>
            <a:r>
              <a:rPr lang="en-US">
                <a:solidFill>
                  <a:srgbClr val="231F20"/>
                </a:solidFill>
              </a:rPr>
              <a:t>defineix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el model de ciutat de Sant boi de Llobregat que volem i que portem una llarga trajectòria construint. Amb un conjunt d’instruments, eines, elements que han de ser objecte a ﬁ i efecte de reforçar la integritat pública tant des del punt de vista de la institució, com de la ciutadania.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186690" rtl="0" algn="just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El Sistema d’Integritat té el propòsit de proporcionar orientacions, per tal de promoure i consolidar de manera global una cultura d’integritat i valors ètics en l’actuació de tota l’organització, així com de la ciutadania. Ètica com a valor de ciutat.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Pretén visibilitzar polítiques intangibles que s’han d’incorporar en tota actuació pública, com en el seu moment va ser la perspectiva de gènere; a aquest efecte ja volem i hem de parlar de Perspectiva d’</a:t>
            </a:r>
            <a:r>
              <a:rPr lang="en-US">
                <a:solidFill>
                  <a:srgbClr val="231F20"/>
                </a:solidFill>
              </a:rPr>
              <a:t>Integritat</a:t>
            </a:r>
            <a:r>
              <a:rPr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8" name="Google Shape;388;p22"/>
          <p:cNvGrpSpPr/>
          <p:nvPr/>
        </p:nvGrpSpPr>
        <p:grpSpPr>
          <a:xfrm>
            <a:off x="431304" y="363645"/>
            <a:ext cx="9761301" cy="3928960"/>
            <a:chOff x="431304" y="363645"/>
            <a:chExt cx="9761301" cy="3928960"/>
          </a:xfrm>
        </p:grpSpPr>
        <p:pic>
          <p:nvPicPr>
            <p:cNvPr id="389" name="Google Shape;38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4198" y="22479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" name="Google Shape;390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4198" y="33401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" name="Google Shape;391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4198" y="4191005"/>
              <a:ext cx="101600" cy="101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998780" y="546604"/>
              <a:ext cx="1193825" cy="13500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3" name="Google Shape;393;p22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94" name="Google Shape;394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3"/>
          <p:cNvGrpSpPr/>
          <p:nvPr/>
        </p:nvGrpSpPr>
        <p:grpSpPr>
          <a:xfrm>
            <a:off x="5245" y="1773567"/>
            <a:ext cx="10687050" cy="5786514"/>
            <a:chOff x="5245" y="1773567"/>
            <a:chExt cx="10687050" cy="5786514"/>
          </a:xfrm>
        </p:grpSpPr>
        <p:sp>
          <p:nvSpPr>
            <p:cNvPr id="401" name="Google Shape;401;p23"/>
            <p:cNvSpPr/>
            <p:nvPr/>
          </p:nvSpPr>
          <p:spPr>
            <a:xfrm>
              <a:off x="5245" y="1773567"/>
              <a:ext cx="10687050" cy="4243705"/>
            </a:xfrm>
            <a:custGeom>
              <a:rect b="b" l="l" r="r" t="t"/>
              <a:pathLst>
                <a:path extrusionOk="0" h="4243705" w="10687050">
                  <a:moveTo>
                    <a:pt x="0" y="4243463"/>
                  </a:moveTo>
                  <a:lnTo>
                    <a:pt x="10686757" y="4243463"/>
                  </a:lnTo>
                  <a:lnTo>
                    <a:pt x="10686757" y="0"/>
                  </a:lnTo>
                  <a:lnTo>
                    <a:pt x="0" y="0"/>
                  </a:lnTo>
                  <a:lnTo>
                    <a:pt x="0" y="4243463"/>
                  </a:lnTo>
                  <a:close/>
                </a:path>
              </a:pathLst>
            </a:custGeom>
            <a:solidFill>
              <a:srgbClr val="82CFD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3"/>
            <p:cNvSpPr/>
            <p:nvPr/>
          </p:nvSpPr>
          <p:spPr>
            <a:xfrm>
              <a:off x="5245" y="6017031"/>
              <a:ext cx="10687050" cy="1543050"/>
            </a:xfrm>
            <a:custGeom>
              <a:rect b="b" l="l" r="r" t="t"/>
              <a:pathLst>
                <a:path extrusionOk="0" h="1543050" w="10687050">
                  <a:moveTo>
                    <a:pt x="10686757" y="0"/>
                  </a:moveTo>
                  <a:lnTo>
                    <a:pt x="0" y="0"/>
                  </a:lnTo>
                  <a:lnTo>
                    <a:pt x="0" y="1542973"/>
                  </a:lnTo>
                  <a:lnTo>
                    <a:pt x="10686757" y="1542973"/>
                  </a:lnTo>
                  <a:lnTo>
                    <a:pt x="10686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03" name="Google Shape;403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82746" y="6032601"/>
              <a:ext cx="4044797" cy="5214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23"/>
            <p:cNvSpPr/>
            <p:nvPr/>
          </p:nvSpPr>
          <p:spPr>
            <a:xfrm>
              <a:off x="3386169" y="1909559"/>
              <a:ext cx="4145279" cy="4020820"/>
            </a:xfrm>
            <a:custGeom>
              <a:rect b="b" l="l" r="r" t="t"/>
              <a:pathLst>
                <a:path extrusionOk="0" h="4020820" w="4145279">
                  <a:moveTo>
                    <a:pt x="285203" y="0"/>
                  </a:moveTo>
                  <a:lnTo>
                    <a:pt x="0" y="3724757"/>
                  </a:lnTo>
                  <a:lnTo>
                    <a:pt x="3859580" y="4020286"/>
                  </a:lnTo>
                  <a:lnTo>
                    <a:pt x="4144810" y="295528"/>
                  </a:lnTo>
                  <a:lnTo>
                    <a:pt x="285203" y="0"/>
                  </a:lnTo>
                  <a:close/>
                </a:path>
              </a:pathLst>
            </a:custGeom>
            <a:solidFill>
              <a:srgbClr val="68B0B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05" name="Google Shape;405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160844" y="2393345"/>
              <a:ext cx="4604696" cy="385243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6" name="Google Shape;406;p23"/>
          <p:cNvSpPr txBox="1"/>
          <p:nvPr/>
        </p:nvSpPr>
        <p:spPr>
          <a:xfrm>
            <a:off x="1441921" y="185095"/>
            <a:ext cx="9008700" cy="13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5080" rtl="0" algn="r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RECEPTA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5097780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Ingredients per un bon govern i una bona administració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15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68B0B4"/>
                </a:solidFill>
                <a:latin typeface="Arial"/>
                <a:ea typeface="Arial"/>
                <a:cs typeface="Arial"/>
                <a:sym typeface="Arial"/>
              </a:rPr>
              <a:t>RESULTAT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None/>
            </a:pP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Després d’una </a:t>
            </a:r>
            <a:r>
              <a:rPr i="1" lang="en-US" sz="1100">
                <a:solidFill>
                  <a:srgbClr val="231F20"/>
                </a:solidFill>
              </a:rPr>
              <a:t>cocció</a:t>
            </a: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lenta i continuada on tots els ingredients són importants i </a:t>
            </a:r>
            <a:r>
              <a:rPr i="1" lang="en-US" sz="1100">
                <a:solidFill>
                  <a:srgbClr val="231F20"/>
                </a:solidFill>
              </a:rPr>
              <a:t>aporten</a:t>
            </a: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 la seva essència al conjunt, </a:t>
            </a:r>
            <a:r>
              <a:rPr i="1" lang="en-US" sz="1100">
                <a:solidFill>
                  <a:srgbClr val="231F20"/>
                </a:solidFill>
              </a:rPr>
              <a:t>el </a:t>
            </a: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resultat és una bona administració, un bon govern i, en </a:t>
            </a:r>
            <a:r>
              <a:rPr i="1" lang="en-US" sz="1100">
                <a:solidFill>
                  <a:srgbClr val="231F20"/>
                </a:solidFill>
              </a:rPr>
              <a:t>definitiva</a:t>
            </a:r>
            <a:r>
              <a:rPr i="1" lang="en-US" sz="1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, la CONFIANÇA de tota la ciutadania.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23"/>
          <p:cNvSpPr txBox="1"/>
          <p:nvPr/>
        </p:nvSpPr>
        <p:spPr>
          <a:xfrm>
            <a:off x="3653867" y="6528882"/>
            <a:ext cx="353885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356769"/>
                </a:solidFill>
                <a:latin typeface="Arial"/>
                <a:ea typeface="Arial"/>
                <a:cs typeface="Arial"/>
                <a:sym typeface="Arial"/>
              </a:rPr>
              <a:t>Bon Apetit!</a:t>
            </a:r>
            <a:endParaRPr sz="3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23"/>
          <p:cNvSpPr txBox="1"/>
          <p:nvPr/>
        </p:nvSpPr>
        <p:spPr>
          <a:xfrm>
            <a:off x="929444" y="3011615"/>
            <a:ext cx="2204720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BONA ADMINISTRACIÓ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BON GOVERN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3"/>
          <p:cNvSpPr txBox="1"/>
          <p:nvPr/>
        </p:nvSpPr>
        <p:spPr>
          <a:xfrm>
            <a:off x="8159031" y="3240746"/>
            <a:ext cx="1817370" cy="55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7940" rtl="0" algn="l">
              <a:lnSpc>
                <a:spcPct val="1195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CONFIANÇA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1270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DE LA CIUTADANIA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0" name="Google Shape;410;p23"/>
          <p:cNvGrpSpPr/>
          <p:nvPr/>
        </p:nvGrpSpPr>
        <p:grpSpPr>
          <a:xfrm>
            <a:off x="431304" y="363645"/>
            <a:ext cx="574969" cy="613435"/>
            <a:chOff x="431304" y="363645"/>
            <a:chExt cx="574969" cy="613435"/>
          </a:xfrm>
        </p:grpSpPr>
        <p:sp>
          <p:nvSpPr>
            <p:cNvPr id="411" name="Google Shape;411;p23"/>
            <p:cNvSpPr/>
            <p:nvPr/>
          </p:nvSpPr>
          <p:spPr>
            <a:xfrm>
              <a:off x="554789" y="363645"/>
              <a:ext cx="451484" cy="451484"/>
            </a:xfrm>
            <a:custGeom>
              <a:rect b="b" l="l" r="r" t="t"/>
              <a:pathLst>
                <a:path extrusionOk="0" h="451484" w="451484">
                  <a:moveTo>
                    <a:pt x="451142" y="0"/>
                  </a:moveTo>
                  <a:lnTo>
                    <a:pt x="148628" y="0"/>
                  </a:lnTo>
                  <a:lnTo>
                    <a:pt x="299669" y="150228"/>
                  </a:lnTo>
                  <a:lnTo>
                    <a:pt x="0" y="150228"/>
                  </a:lnTo>
                  <a:lnTo>
                    <a:pt x="302514" y="451142"/>
                  </a:lnTo>
                  <a:lnTo>
                    <a:pt x="302514" y="153060"/>
                  </a:lnTo>
                  <a:lnTo>
                    <a:pt x="451142" y="300913"/>
                  </a:lnTo>
                  <a:lnTo>
                    <a:pt x="451142" y="0"/>
                  </a:lnTo>
                  <a:close/>
                </a:path>
              </a:pathLst>
            </a:custGeom>
            <a:solidFill>
              <a:srgbClr val="A655A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12" name="Google Shape;412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39290" y="693412"/>
              <a:ext cx="199071" cy="178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3" name="Google Shape;413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31304" y="693403"/>
              <a:ext cx="466004" cy="2836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4"/>
          <p:cNvSpPr/>
          <p:nvPr/>
        </p:nvSpPr>
        <p:spPr>
          <a:xfrm>
            <a:off x="5245" y="1773580"/>
            <a:ext cx="10687050" cy="4246245"/>
          </a:xfrm>
          <a:custGeom>
            <a:rect b="b" l="l" r="r" t="t"/>
            <a:pathLst>
              <a:path extrusionOk="0" h="4246245" w="10687050">
                <a:moveTo>
                  <a:pt x="10686757" y="0"/>
                </a:moveTo>
                <a:lnTo>
                  <a:pt x="0" y="0"/>
                </a:lnTo>
                <a:lnTo>
                  <a:pt x="0" y="4246067"/>
                </a:lnTo>
                <a:lnTo>
                  <a:pt x="10686757" y="4246067"/>
                </a:lnTo>
                <a:lnTo>
                  <a:pt x="10686757" y="0"/>
                </a:lnTo>
                <a:close/>
              </a:path>
            </a:pathLst>
          </a:custGeom>
          <a:solidFill>
            <a:srgbClr val="82CFD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4"/>
          <p:cNvSpPr/>
          <p:nvPr/>
        </p:nvSpPr>
        <p:spPr>
          <a:xfrm>
            <a:off x="4732272" y="4375555"/>
            <a:ext cx="1155065" cy="99695"/>
          </a:xfrm>
          <a:custGeom>
            <a:rect b="b" l="l" r="r" t="t"/>
            <a:pathLst>
              <a:path extrusionOk="0" h="99695" w="1155064">
                <a:moveTo>
                  <a:pt x="54368" y="0"/>
                </a:moveTo>
                <a:lnTo>
                  <a:pt x="43726" y="0"/>
                </a:lnTo>
                <a:lnTo>
                  <a:pt x="0" y="97650"/>
                </a:lnTo>
                <a:lnTo>
                  <a:pt x="12395" y="97650"/>
                </a:lnTo>
                <a:lnTo>
                  <a:pt x="23317" y="72872"/>
                </a:lnTo>
                <a:lnTo>
                  <a:pt x="86999" y="72872"/>
                </a:lnTo>
                <a:lnTo>
                  <a:pt x="82365" y="62522"/>
                </a:lnTo>
                <a:lnTo>
                  <a:pt x="27851" y="62522"/>
                </a:lnTo>
                <a:lnTo>
                  <a:pt x="49110" y="14274"/>
                </a:lnTo>
                <a:lnTo>
                  <a:pt x="60760" y="14274"/>
                </a:lnTo>
                <a:lnTo>
                  <a:pt x="54368" y="0"/>
                </a:lnTo>
                <a:close/>
              </a:path>
              <a:path extrusionOk="0" h="99695" w="1155064">
                <a:moveTo>
                  <a:pt x="86999" y="72872"/>
                </a:moveTo>
                <a:lnTo>
                  <a:pt x="74764" y="72872"/>
                </a:lnTo>
                <a:lnTo>
                  <a:pt x="85712" y="97650"/>
                </a:lnTo>
                <a:lnTo>
                  <a:pt x="98094" y="97650"/>
                </a:lnTo>
                <a:lnTo>
                  <a:pt x="86999" y="72872"/>
                </a:lnTo>
                <a:close/>
              </a:path>
              <a:path extrusionOk="0" h="99695" w="1155064">
                <a:moveTo>
                  <a:pt x="60760" y="14274"/>
                </a:moveTo>
                <a:lnTo>
                  <a:pt x="49110" y="14274"/>
                </a:lnTo>
                <a:lnTo>
                  <a:pt x="70256" y="62522"/>
                </a:lnTo>
                <a:lnTo>
                  <a:pt x="82365" y="62522"/>
                </a:lnTo>
                <a:lnTo>
                  <a:pt x="60760" y="14274"/>
                </a:lnTo>
                <a:close/>
              </a:path>
              <a:path extrusionOk="0" h="99695" w="1155064">
                <a:moveTo>
                  <a:pt x="130314" y="65582"/>
                </a:moveTo>
                <a:lnTo>
                  <a:pt x="119367" y="68059"/>
                </a:lnTo>
                <a:lnTo>
                  <a:pt x="120853" y="74786"/>
                </a:lnTo>
                <a:lnTo>
                  <a:pt x="123270" y="80830"/>
                </a:lnTo>
                <a:lnTo>
                  <a:pt x="154927" y="99542"/>
                </a:lnTo>
                <a:lnTo>
                  <a:pt x="161288" y="99001"/>
                </a:lnTo>
                <a:lnTo>
                  <a:pt x="162227" y="99001"/>
                </a:lnTo>
                <a:lnTo>
                  <a:pt x="169562" y="96921"/>
                </a:lnTo>
                <a:lnTo>
                  <a:pt x="175720" y="93643"/>
                </a:lnTo>
                <a:lnTo>
                  <a:pt x="181101" y="89052"/>
                </a:lnTo>
                <a:lnTo>
                  <a:pt x="148031" y="89052"/>
                </a:lnTo>
                <a:lnTo>
                  <a:pt x="142430" y="86918"/>
                </a:lnTo>
                <a:lnTo>
                  <a:pt x="133781" y="78371"/>
                </a:lnTo>
                <a:lnTo>
                  <a:pt x="131178" y="72669"/>
                </a:lnTo>
                <a:lnTo>
                  <a:pt x="130314" y="65582"/>
                </a:lnTo>
                <a:close/>
              </a:path>
              <a:path extrusionOk="0" h="99695" w="1155064">
                <a:moveTo>
                  <a:pt x="191084" y="0"/>
                </a:moveTo>
                <a:lnTo>
                  <a:pt x="179565" y="0"/>
                </a:lnTo>
                <a:lnTo>
                  <a:pt x="179565" y="69964"/>
                </a:lnTo>
                <a:lnTo>
                  <a:pt x="177279" y="76415"/>
                </a:lnTo>
                <a:lnTo>
                  <a:pt x="168147" y="86525"/>
                </a:lnTo>
                <a:lnTo>
                  <a:pt x="162217" y="89052"/>
                </a:lnTo>
                <a:lnTo>
                  <a:pt x="181101" y="89052"/>
                </a:lnTo>
                <a:lnTo>
                  <a:pt x="185463" y="83430"/>
                </a:lnTo>
                <a:lnTo>
                  <a:pt x="188583" y="77060"/>
                </a:lnTo>
                <a:lnTo>
                  <a:pt x="190452" y="69964"/>
                </a:lnTo>
                <a:lnTo>
                  <a:pt x="191084" y="62077"/>
                </a:lnTo>
                <a:lnTo>
                  <a:pt x="191084" y="0"/>
                </a:lnTo>
                <a:close/>
              </a:path>
              <a:path extrusionOk="0" h="99695" w="1155064">
                <a:moveTo>
                  <a:pt x="242087" y="0"/>
                </a:moveTo>
                <a:lnTo>
                  <a:pt x="230568" y="0"/>
                </a:lnTo>
                <a:lnTo>
                  <a:pt x="230568" y="54952"/>
                </a:lnTo>
                <a:lnTo>
                  <a:pt x="247977" y="92614"/>
                </a:lnTo>
                <a:lnTo>
                  <a:pt x="271678" y="99542"/>
                </a:lnTo>
                <a:lnTo>
                  <a:pt x="280415" y="98771"/>
                </a:lnTo>
                <a:lnTo>
                  <a:pt x="288245" y="96461"/>
                </a:lnTo>
                <a:lnTo>
                  <a:pt x="295170" y="92614"/>
                </a:lnTo>
                <a:lnTo>
                  <a:pt x="299828" y="88455"/>
                </a:lnTo>
                <a:lnTo>
                  <a:pt x="262737" y="88455"/>
                </a:lnTo>
                <a:lnTo>
                  <a:pt x="255562" y="85407"/>
                </a:lnTo>
                <a:lnTo>
                  <a:pt x="242087" y="54952"/>
                </a:lnTo>
                <a:lnTo>
                  <a:pt x="242087" y="0"/>
                </a:lnTo>
                <a:close/>
              </a:path>
              <a:path extrusionOk="0" h="99695" w="1155064">
                <a:moveTo>
                  <a:pt x="312343" y="0"/>
                </a:moveTo>
                <a:lnTo>
                  <a:pt x="300837" y="0"/>
                </a:lnTo>
                <a:lnTo>
                  <a:pt x="300837" y="54952"/>
                </a:lnTo>
                <a:lnTo>
                  <a:pt x="300335" y="62153"/>
                </a:lnTo>
                <a:lnTo>
                  <a:pt x="280415" y="88455"/>
                </a:lnTo>
                <a:lnTo>
                  <a:pt x="299828" y="88455"/>
                </a:lnTo>
                <a:lnTo>
                  <a:pt x="312343" y="54952"/>
                </a:lnTo>
                <a:lnTo>
                  <a:pt x="312343" y="0"/>
                </a:lnTo>
                <a:close/>
              </a:path>
              <a:path extrusionOk="0" h="99695" w="1155064">
                <a:moveTo>
                  <a:pt x="363067" y="0"/>
                </a:moveTo>
                <a:lnTo>
                  <a:pt x="353148" y="0"/>
                </a:lnTo>
                <a:lnTo>
                  <a:pt x="353148" y="97650"/>
                </a:lnTo>
                <a:lnTo>
                  <a:pt x="364667" y="97650"/>
                </a:lnTo>
                <a:lnTo>
                  <a:pt x="364667" y="20116"/>
                </a:lnTo>
                <a:lnTo>
                  <a:pt x="379449" y="20116"/>
                </a:lnTo>
                <a:lnTo>
                  <a:pt x="363067" y="0"/>
                </a:lnTo>
                <a:close/>
              </a:path>
              <a:path extrusionOk="0" h="99695" w="1155064">
                <a:moveTo>
                  <a:pt x="379449" y="20116"/>
                </a:moveTo>
                <a:lnTo>
                  <a:pt x="364667" y="20116"/>
                </a:lnTo>
                <a:lnTo>
                  <a:pt x="428510" y="97650"/>
                </a:lnTo>
                <a:lnTo>
                  <a:pt x="438429" y="97650"/>
                </a:lnTo>
                <a:lnTo>
                  <a:pt x="438429" y="78397"/>
                </a:lnTo>
                <a:lnTo>
                  <a:pt x="426910" y="78397"/>
                </a:lnTo>
                <a:lnTo>
                  <a:pt x="379449" y="20116"/>
                </a:lnTo>
                <a:close/>
              </a:path>
              <a:path extrusionOk="0" h="99695" w="1155064">
                <a:moveTo>
                  <a:pt x="438429" y="0"/>
                </a:moveTo>
                <a:lnTo>
                  <a:pt x="426910" y="0"/>
                </a:lnTo>
                <a:lnTo>
                  <a:pt x="426910" y="78397"/>
                </a:lnTo>
                <a:lnTo>
                  <a:pt x="438429" y="78397"/>
                </a:lnTo>
                <a:lnTo>
                  <a:pt x="438429" y="0"/>
                </a:lnTo>
                <a:close/>
              </a:path>
              <a:path extrusionOk="0" h="99695" w="1155064">
                <a:moveTo>
                  <a:pt x="519010" y="10337"/>
                </a:moveTo>
                <a:lnTo>
                  <a:pt x="507352" y="10337"/>
                </a:lnTo>
                <a:lnTo>
                  <a:pt x="507352" y="97650"/>
                </a:lnTo>
                <a:lnTo>
                  <a:pt x="519010" y="97650"/>
                </a:lnTo>
                <a:lnTo>
                  <a:pt x="519010" y="10337"/>
                </a:lnTo>
                <a:close/>
              </a:path>
              <a:path extrusionOk="0" h="99695" w="1155064">
                <a:moveTo>
                  <a:pt x="555167" y="0"/>
                </a:moveTo>
                <a:lnTo>
                  <a:pt x="471068" y="0"/>
                </a:lnTo>
                <a:lnTo>
                  <a:pt x="471068" y="10337"/>
                </a:lnTo>
                <a:lnTo>
                  <a:pt x="555167" y="10337"/>
                </a:lnTo>
                <a:lnTo>
                  <a:pt x="555167" y="0"/>
                </a:lnTo>
                <a:close/>
              </a:path>
              <a:path extrusionOk="0" h="99695" w="1155064">
                <a:moveTo>
                  <a:pt x="622198" y="0"/>
                </a:moveTo>
                <a:lnTo>
                  <a:pt x="611581" y="0"/>
                </a:lnTo>
                <a:lnTo>
                  <a:pt x="567842" y="97650"/>
                </a:lnTo>
                <a:lnTo>
                  <a:pt x="580224" y="97650"/>
                </a:lnTo>
                <a:lnTo>
                  <a:pt x="591159" y="72872"/>
                </a:lnTo>
                <a:lnTo>
                  <a:pt x="654829" y="72872"/>
                </a:lnTo>
                <a:lnTo>
                  <a:pt x="650194" y="62522"/>
                </a:lnTo>
                <a:lnTo>
                  <a:pt x="595680" y="62522"/>
                </a:lnTo>
                <a:lnTo>
                  <a:pt x="616965" y="14274"/>
                </a:lnTo>
                <a:lnTo>
                  <a:pt x="628590" y="14274"/>
                </a:lnTo>
                <a:lnTo>
                  <a:pt x="622198" y="0"/>
                </a:lnTo>
                <a:close/>
              </a:path>
              <a:path extrusionOk="0" h="99695" w="1155064">
                <a:moveTo>
                  <a:pt x="654829" y="72872"/>
                </a:moveTo>
                <a:lnTo>
                  <a:pt x="642619" y="72872"/>
                </a:lnTo>
                <a:lnTo>
                  <a:pt x="653541" y="97650"/>
                </a:lnTo>
                <a:lnTo>
                  <a:pt x="665924" y="97650"/>
                </a:lnTo>
                <a:lnTo>
                  <a:pt x="654829" y="72872"/>
                </a:lnTo>
                <a:close/>
              </a:path>
              <a:path extrusionOk="0" h="99695" w="1155064">
                <a:moveTo>
                  <a:pt x="628590" y="14274"/>
                </a:moveTo>
                <a:lnTo>
                  <a:pt x="616965" y="14274"/>
                </a:lnTo>
                <a:lnTo>
                  <a:pt x="638098" y="62522"/>
                </a:lnTo>
                <a:lnTo>
                  <a:pt x="650194" y="62522"/>
                </a:lnTo>
                <a:lnTo>
                  <a:pt x="628590" y="14274"/>
                </a:lnTo>
                <a:close/>
              </a:path>
              <a:path extrusionOk="0" h="99695" w="1155064">
                <a:moveTo>
                  <a:pt x="706589" y="0"/>
                </a:moveTo>
                <a:lnTo>
                  <a:pt x="696544" y="0"/>
                </a:lnTo>
                <a:lnTo>
                  <a:pt x="696544" y="97650"/>
                </a:lnTo>
                <a:lnTo>
                  <a:pt x="707618" y="97650"/>
                </a:lnTo>
                <a:lnTo>
                  <a:pt x="707618" y="25946"/>
                </a:lnTo>
                <a:lnTo>
                  <a:pt x="720320" y="25946"/>
                </a:lnTo>
                <a:lnTo>
                  <a:pt x="706589" y="0"/>
                </a:lnTo>
                <a:close/>
              </a:path>
              <a:path extrusionOk="0" h="99695" w="1155064">
                <a:moveTo>
                  <a:pt x="720320" y="25946"/>
                </a:moveTo>
                <a:lnTo>
                  <a:pt x="707618" y="25946"/>
                </a:lnTo>
                <a:lnTo>
                  <a:pt x="745502" y="97650"/>
                </a:lnTo>
                <a:lnTo>
                  <a:pt x="752944" y="97650"/>
                </a:lnTo>
                <a:lnTo>
                  <a:pt x="762003" y="80441"/>
                </a:lnTo>
                <a:lnTo>
                  <a:pt x="749160" y="80441"/>
                </a:lnTo>
                <a:lnTo>
                  <a:pt x="720320" y="25946"/>
                </a:lnTo>
                <a:close/>
              </a:path>
              <a:path extrusionOk="0" h="99695" w="1155064">
                <a:moveTo>
                  <a:pt x="801776" y="25946"/>
                </a:moveTo>
                <a:lnTo>
                  <a:pt x="790689" y="25946"/>
                </a:lnTo>
                <a:lnTo>
                  <a:pt x="790689" y="97650"/>
                </a:lnTo>
                <a:lnTo>
                  <a:pt x="801776" y="97650"/>
                </a:lnTo>
                <a:lnTo>
                  <a:pt x="801776" y="25946"/>
                </a:lnTo>
                <a:close/>
              </a:path>
              <a:path extrusionOk="0" h="99695" w="1155064">
                <a:moveTo>
                  <a:pt x="801776" y="0"/>
                </a:moveTo>
                <a:lnTo>
                  <a:pt x="791717" y="0"/>
                </a:lnTo>
                <a:lnTo>
                  <a:pt x="749160" y="80441"/>
                </a:lnTo>
                <a:lnTo>
                  <a:pt x="762003" y="80441"/>
                </a:lnTo>
                <a:lnTo>
                  <a:pt x="790689" y="25946"/>
                </a:lnTo>
                <a:lnTo>
                  <a:pt x="801776" y="25946"/>
                </a:lnTo>
                <a:lnTo>
                  <a:pt x="801776" y="0"/>
                </a:lnTo>
                <a:close/>
              </a:path>
              <a:path extrusionOk="0" h="99695" w="1155064">
                <a:moveTo>
                  <a:pt x="914869" y="0"/>
                </a:moveTo>
                <a:lnTo>
                  <a:pt x="843749" y="0"/>
                </a:lnTo>
                <a:lnTo>
                  <a:pt x="843749" y="97650"/>
                </a:lnTo>
                <a:lnTo>
                  <a:pt x="915022" y="97650"/>
                </a:lnTo>
                <a:lnTo>
                  <a:pt x="915022" y="87147"/>
                </a:lnTo>
                <a:lnTo>
                  <a:pt x="855256" y="87147"/>
                </a:lnTo>
                <a:lnTo>
                  <a:pt x="855256" y="53784"/>
                </a:lnTo>
                <a:lnTo>
                  <a:pt x="910640" y="53784"/>
                </a:lnTo>
                <a:lnTo>
                  <a:pt x="910640" y="43433"/>
                </a:lnTo>
                <a:lnTo>
                  <a:pt x="855256" y="43433"/>
                </a:lnTo>
                <a:lnTo>
                  <a:pt x="855256" y="10337"/>
                </a:lnTo>
                <a:lnTo>
                  <a:pt x="914869" y="10337"/>
                </a:lnTo>
                <a:lnTo>
                  <a:pt x="914869" y="0"/>
                </a:lnTo>
                <a:close/>
              </a:path>
              <a:path extrusionOk="0" h="99695" w="1155064">
                <a:moveTo>
                  <a:pt x="962825" y="0"/>
                </a:moveTo>
                <a:lnTo>
                  <a:pt x="952919" y="0"/>
                </a:lnTo>
                <a:lnTo>
                  <a:pt x="952919" y="97650"/>
                </a:lnTo>
                <a:lnTo>
                  <a:pt x="964425" y="97650"/>
                </a:lnTo>
                <a:lnTo>
                  <a:pt x="964425" y="20116"/>
                </a:lnTo>
                <a:lnTo>
                  <a:pt x="979204" y="20116"/>
                </a:lnTo>
                <a:lnTo>
                  <a:pt x="962825" y="0"/>
                </a:lnTo>
                <a:close/>
              </a:path>
              <a:path extrusionOk="0" h="99695" w="1155064">
                <a:moveTo>
                  <a:pt x="979204" y="20116"/>
                </a:moveTo>
                <a:lnTo>
                  <a:pt x="964425" y="20116"/>
                </a:lnTo>
                <a:lnTo>
                  <a:pt x="1028268" y="97650"/>
                </a:lnTo>
                <a:lnTo>
                  <a:pt x="1038174" y="97650"/>
                </a:lnTo>
                <a:lnTo>
                  <a:pt x="1038174" y="78397"/>
                </a:lnTo>
                <a:lnTo>
                  <a:pt x="1026655" y="78397"/>
                </a:lnTo>
                <a:lnTo>
                  <a:pt x="979204" y="20116"/>
                </a:lnTo>
                <a:close/>
              </a:path>
              <a:path extrusionOk="0" h="99695" w="1155064">
                <a:moveTo>
                  <a:pt x="1038174" y="0"/>
                </a:moveTo>
                <a:lnTo>
                  <a:pt x="1026655" y="0"/>
                </a:lnTo>
                <a:lnTo>
                  <a:pt x="1026655" y="78397"/>
                </a:lnTo>
                <a:lnTo>
                  <a:pt x="1038174" y="78397"/>
                </a:lnTo>
                <a:lnTo>
                  <a:pt x="1038174" y="0"/>
                </a:lnTo>
                <a:close/>
              </a:path>
              <a:path extrusionOk="0" h="99695" w="1155064">
                <a:moveTo>
                  <a:pt x="1118781" y="10337"/>
                </a:moveTo>
                <a:lnTo>
                  <a:pt x="1107122" y="10337"/>
                </a:lnTo>
                <a:lnTo>
                  <a:pt x="1107122" y="97650"/>
                </a:lnTo>
                <a:lnTo>
                  <a:pt x="1118781" y="97650"/>
                </a:lnTo>
                <a:lnTo>
                  <a:pt x="1118781" y="10337"/>
                </a:lnTo>
                <a:close/>
              </a:path>
              <a:path extrusionOk="0" h="99695" w="1155064">
                <a:moveTo>
                  <a:pt x="1154925" y="0"/>
                </a:moveTo>
                <a:lnTo>
                  <a:pt x="1070825" y="0"/>
                </a:lnTo>
                <a:lnTo>
                  <a:pt x="1070825" y="10337"/>
                </a:lnTo>
                <a:lnTo>
                  <a:pt x="1154925" y="10337"/>
                </a:lnTo>
                <a:lnTo>
                  <a:pt x="115492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4"/>
          <p:cNvSpPr/>
          <p:nvPr/>
        </p:nvSpPr>
        <p:spPr>
          <a:xfrm>
            <a:off x="4725032" y="4530196"/>
            <a:ext cx="1141095" cy="175895"/>
          </a:xfrm>
          <a:custGeom>
            <a:rect b="b" l="l" r="r" t="t"/>
            <a:pathLst>
              <a:path extrusionOk="0" h="175895" w="1141095">
                <a:moveTo>
                  <a:pt x="42646" y="116357"/>
                </a:moveTo>
                <a:lnTo>
                  <a:pt x="0" y="124625"/>
                </a:lnTo>
                <a:lnTo>
                  <a:pt x="2708" y="135997"/>
                </a:lnTo>
                <a:lnTo>
                  <a:pt x="7558" y="146037"/>
                </a:lnTo>
                <a:lnTo>
                  <a:pt x="46364" y="172173"/>
                </a:lnTo>
                <a:lnTo>
                  <a:pt x="73469" y="175526"/>
                </a:lnTo>
                <a:lnTo>
                  <a:pt x="86784" y="174688"/>
                </a:lnTo>
                <a:lnTo>
                  <a:pt x="87391" y="174688"/>
                </a:lnTo>
                <a:lnTo>
                  <a:pt x="131542" y="153361"/>
                </a:lnTo>
                <a:lnTo>
                  <a:pt x="138734" y="141173"/>
                </a:lnTo>
                <a:lnTo>
                  <a:pt x="75730" y="141173"/>
                </a:lnTo>
                <a:lnTo>
                  <a:pt x="63509" y="139622"/>
                </a:lnTo>
                <a:lnTo>
                  <a:pt x="53921" y="134970"/>
                </a:lnTo>
                <a:lnTo>
                  <a:pt x="46965" y="127216"/>
                </a:lnTo>
                <a:lnTo>
                  <a:pt x="42646" y="116357"/>
                </a:lnTo>
                <a:close/>
              </a:path>
              <a:path extrusionOk="0" h="175895" w="1141095">
                <a:moveTo>
                  <a:pt x="71221" y="0"/>
                </a:moveTo>
                <a:lnTo>
                  <a:pt x="32950" y="8047"/>
                </a:lnTo>
                <a:lnTo>
                  <a:pt x="7095" y="37854"/>
                </a:lnTo>
                <a:lnTo>
                  <a:pt x="4775" y="52920"/>
                </a:lnTo>
                <a:lnTo>
                  <a:pt x="7594" y="70338"/>
                </a:lnTo>
                <a:lnTo>
                  <a:pt x="49898" y="101561"/>
                </a:lnTo>
                <a:lnTo>
                  <a:pt x="90855" y="110248"/>
                </a:lnTo>
                <a:lnTo>
                  <a:pt x="94919" y="112001"/>
                </a:lnTo>
                <a:lnTo>
                  <a:pt x="99428" y="116687"/>
                </a:lnTo>
                <a:lnTo>
                  <a:pt x="100558" y="119862"/>
                </a:lnTo>
                <a:lnTo>
                  <a:pt x="100558" y="129057"/>
                </a:lnTo>
                <a:lnTo>
                  <a:pt x="98249" y="133306"/>
                </a:lnTo>
                <a:lnTo>
                  <a:pt x="94498" y="135997"/>
                </a:lnTo>
                <a:lnTo>
                  <a:pt x="89354" y="139622"/>
                </a:lnTo>
                <a:lnTo>
                  <a:pt x="83426" y="141173"/>
                </a:lnTo>
                <a:lnTo>
                  <a:pt x="138734" y="141173"/>
                </a:lnTo>
                <a:lnTo>
                  <a:pt x="141456" y="133306"/>
                </a:lnTo>
                <a:lnTo>
                  <a:pt x="142697" y="121119"/>
                </a:lnTo>
                <a:lnTo>
                  <a:pt x="139813" y="103576"/>
                </a:lnTo>
                <a:lnTo>
                  <a:pt x="131162" y="89579"/>
                </a:lnTo>
                <a:lnTo>
                  <a:pt x="116743" y="79125"/>
                </a:lnTo>
                <a:lnTo>
                  <a:pt x="96558" y="72212"/>
                </a:lnTo>
                <a:lnTo>
                  <a:pt x="52666" y="62445"/>
                </a:lnTo>
                <a:lnTo>
                  <a:pt x="48158" y="57759"/>
                </a:lnTo>
                <a:lnTo>
                  <a:pt x="48158" y="45554"/>
                </a:lnTo>
                <a:lnTo>
                  <a:pt x="50241" y="41490"/>
                </a:lnTo>
                <a:lnTo>
                  <a:pt x="58610" y="34988"/>
                </a:lnTo>
                <a:lnTo>
                  <a:pt x="64033" y="33350"/>
                </a:lnTo>
                <a:lnTo>
                  <a:pt x="135101" y="33350"/>
                </a:lnTo>
                <a:lnTo>
                  <a:pt x="132473" y="28301"/>
                </a:lnTo>
                <a:lnTo>
                  <a:pt x="96548" y="3228"/>
                </a:lnTo>
                <a:lnTo>
                  <a:pt x="84887" y="894"/>
                </a:lnTo>
                <a:lnTo>
                  <a:pt x="85886" y="894"/>
                </a:lnTo>
                <a:lnTo>
                  <a:pt x="71221" y="0"/>
                </a:lnTo>
                <a:close/>
              </a:path>
              <a:path extrusionOk="0" h="175895" w="1141095">
                <a:moveTo>
                  <a:pt x="135101" y="33350"/>
                </a:moveTo>
                <a:lnTo>
                  <a:pt x="77749" y="33350"/>
                </a:lnTo>
                <a:lnTo>
                  <a:pt x="84010" y="35394"/>
                </a:lnTo>
                <a:lnTo>
                  <a:pt x="95046" y="43586"/>
                </a:lnTo>
                <a:lnTo>
                  <a:pt x="98552" y="49402"/>
                </a:lnTo>
                <a:lnTo>
                  <a:pt x="100063" y="56921"/>
                </a:lnTo>
                <a:lnTo>
                  <a:pt x="140690" y="48640"/>
                </a:lnTo>
                <a:lnTo>
                  <a:pt x="137445" y="37854"/>
                </a:lnTo>
                <a:lnTo>
                  <a:pt x="135101" y="33350"/>
                </a:lnTo>
                <a:close/>
              </a:path>
              <a:path extrusionOk="0" h="175895" w="1141095">
                <a:moveTo>
                  <a:pt x="264045" y="3759"/>
                </a:moveTo>
                <a:lnTo>
                  <a:pt x="221691" y="3759"/>
                </a:lnTo>
                <a:lnTo>
                  <a:pt x="151472" y="171767"/>
                </a:lnTo>
                <a:lnTo>
                  <a:pt x="195859" y="171767"/>
                </a:lnTo>
                <a:lnTo>
                  <a:pt x="207632" y="141173"/>
                </a:lnTo>
                <a:lnTo>
                  <a:pt x="321477" y="141173"/>
                </a:lnTo>
                <a:lnTo>
                  <a:pt x="306593" y="105562"/>
                </a:lnTo>
                <a:lnTo>
                  <a:pt x="221691" y="105562"/>
                </a:lnTo>
                <a:lnTo>
                  <a:pt x="242989" y="50393"/>
                </a:lnTo>
                <a:lnTo>
                  <a:pt x="283536" y="50393"/>
                </a:lnTo>
                <a:lnTo>
                  <a:pt x="264045" y="3759"/>
                </a:lnTo>
                <a:close/>
              </a:path>
              <a:path extrusionOk="0" h="175895" w="1141095">
                <a:moveTo>
                  <a:pt x="321477" y="141173"/>
                </a:moveTo>
                <a:lnTo>
                  <a:pt x="278345" y="141173"/>
                </a:lnTo>
                <a:lnTo>
                  <a:pt x="290144" y="171767"/>
                </a:lnTo>
                <a:lnTo>
                  <a:pt x="334264" y="171767"/>
                </a:lnTo>
                <a:lnTo>
                  <a:pt x="321477" y="141173"/>
                </a:lnTo>
                <a:close/>
              </a:path>
              <a:path extrusionOk="0" h="175895" w="1141095">
                <a:moveTo>
                  <a:pt x="283536" y="50393"/>
                </a:moveTo>
                <a:lnTo>
                  <a:pt x="242989" y="50393"/>
                </a:lnTo>
                <a:lnTo>
                  <a:pt x="264566" y="105562"/>
                </a:lnTo>
                <a:lnTo>
                  <a:pt x="306593" y="105562"/>
                </a:lnTo>
                <a:lnTo>
                  <a:pt x="283536" y="50393"/>
                </a:lnTo>
                <a:close/>
              </a:path>
              <a:path extrusionOk="0" h="175895" w="1141095">
                <a:moveTo>
                  <a:pt x="383171" y="3759"/>
                </a:moveTo>
                <a:lnTo>
                  <a:pt x="348805" y="3759"/>
                </a:lnTo>
                <a:lnTo>
                  <a:pt x="348805" y="171767"/>
                </a:lnTo>
                <a:lnTo>
                  <a:pt x="390194" y="171767"/>
                </a:lnTo>
                <a:lnTo>
                  <a:pt x="390194" y="74472"/>
                </a:lnTo>
                <a:lnTo>
                  <a:pt x="443096" y="74472"/>
                </a:lnTo>
                <a:lnTo>
                  <a:pt x="383171" y="3759"/>
                </a:lnTo>
                <a:close/>
              </a:path>
              <a:path extrusionOk="0" h="175895" w="1141095">
                <a:moveTo>
                  <a:pt x="443096" y="74472"/>
                </a:moveTo>
                <a:lnTo>
                  <a:pt x="390194" y="74472"/>
                </a:lnTo>
                <a:lnTo>
                  <a:pt x="475195" y="171767"/>
                </a:lnTo>
                <a:lnTo>
                  <a:pt x="509295" y="171767"/>
                </a:lnTo>
                <a:lnTo>
                  <a:pt x="509295" y="104063"/>
                </a:lnTo>
                <a:lnTo>
                  <a:pt x="468172" y="104063"/>
                </a:lnTo>
                <a:lnTo>
                  <a:pt x="443096" y="74472"/>
                </a:lnTo>
                <a:close/>
              </a:path>
              <a:path extrusionOk="0" h="175895" w="1141095">
                <a:moveTo>
                  <a:pt x="509295" y="3759"/>
                </a:moveTo>
                <a:lnTo>
                  <a:pt x="468172" y="3759"/>
                </a:lnTo>
                <a:lnTo>
                  <a:pt x="468172" y="104063"/>
                </a:lnTo>
                <a:lnTo>
                  <a:pt x="509295" y="104063"/>
                </a:lnTo>
                <a:lnTo>
                  <a:pt x="509295" y="3759"/>
                </a:lnTo>
                <a:close/>
              </a:path>
              <a:path extrusionOk="0" h="175895" w="1141095">
                <a:moveTo>
                  <a:pt x="624636" y="39877"/>
                </a:moveTo>
                <a:lnTo>
                  <a:pt x="583514" y="39877"/>
                </a:lnTo>
                <a:lnTo>
                  <a:pt x="583514" y="171767"/>
                </a:lnTo>
                <a:lnTo>
                  <a:pt x="624636" y="171767"/>
                </a:lnTo>
                <a:lnTo>
                  <a:pt x="624636" y="39877"/>
                </a:lnTo>
                <a:close/>
              </a:path>
              <a:path extrusionOk="0" h="175895" w="1141095">
                <a:moveTo>
                  <a:pt x="679056" y="3759"/>
                </a:moveTo>
                <a:lnTo>
                  <a:pt x="529107" y="3759"/>
                </a:lnTo>
                <a:lnTo>
                  <a:pt x="529107" y="39877"/>
                </a:lnTo>
                <a:lnTo>
                  <a:pt x="679056" y="39877"/>
                </a:lnTo>
                <a:lnTo>
                  <a:pt x="679056" y="3759"/>
                </a:lnTo>
                <a:close/>
              </a:path>
              <a:path extrusionOk="0" h="175895" w="1141095">
                <a:moveTo>
                  <a:pt x="823734" y="3759"/>
                </a:moveTo>
                <a:lnTo>
                  <a:pt x="736727" y="3759"/>
                </a:lnTo>
                <a:lnTo>
                  <a:pt x="736727" y="171767"/>
                </a:lnTo>
                <a:lnTo>
                  <a:pt x="823988" y="171767"/>
                </a:lnTo>
                <a:lnTo>
                  <a:pt x="836618" y="170969"/>
                </a:lnTo>
                <a:lnTo>
                  <a:pt x="871364" y="152032"/>
                </a:lnTo>
                <a:lnTo>
                  <a:pt x="877470" y="138417"/>
                </a:lnTo>
                <a:lnTo>
                  <a:pt x="778090" y="138417"/>
                </a:lnTo>
                <a:lnTo>
                  <a:pt x="778090" y="101561"/>
                </a:lnTo>
                <a:lnTo>
                  <a:pt x="873237" y="101561"/>
                </a:lnTo>
                <a:lnTo>
                  <a:pt x="869759" y="97053"/>
                </a:lnTo>
                <a:lnTo>
                  <a:pt x="863320" y="90360"/>
                </a:lnTo>
                <a:lnTo>
                  <a:pt x="855738" y="86677"/>
                </a:lnTo>
                <a:lnTo>
                  <a:pt x="847051" y="86017"/>
                </a:lnTo>
                <a:lnTo>
                  <a:pt x="847051" y="85001"/>
                </a:lnTo>
                <a:lnTo>
                  <a:pt x="853732" y="84327"/>
                </a:lnTo>
                <a:lnTo>
                  <a:pt x="860018" y="80911"/>
                </a:lnTo>
                <a:lnTo>
                  <a:pt x="865873" y="74714"/>
                </a:lnTo>
                <a:lnTo>
                  <a:pt x="867002" y="73228"/>
                </a:lnTo>
                <a:lnTo>
                  <a:pt x="778090" y="73228"/>
                </a:lnTo>
                <a:lnTo>
                  <a:pt x="778090" y="37109"/>
                </a:lnTo>
                <a:lnTo>
                  <a:pt x="872985" y="37109"/>
                </a:lnTo>
                <a:lnTo>
                  <a:pt x="871159" y="30910"/>
                </a:lnTo>
                <a:lnTo>
                  <a:pt x="834697" y="4544"/>
                </a:lnTo>
                <a:lnTo>
                  <a:pt x="823734" y="3759"/>
                </a:lnTo>
                <a:close/>
              </a:path>
              <a:path extrusionOk="0" h="175895" w="1141095">
                <a:moveTo>
                  <a:pt x="873237" y="101561"/>
                </a:moveTo>
                <a:lnTo>
                  <a:pt x="823315" y="101561"/>
                </a:lnTo>
                <a:lnTo>
                  <a:pt x="828090" y="103187"/>
                </a:lnTo>
                <a:lnTo>
                  <a:pt x="835431" y="109702"/>
                </a:lnTo>
                <a:lnTo>
                  <a:pt x="837272" y="114096"/>
                </a:lnTo>
                <a:lnTo>
                  <a:pt x="837272" y="125475"/>
                </a:lnTo>
                <a:lnTo>
                  <a:pt x="835482" y="130060"/>
                </a:lnTo>
                <a:lnTo>
                  <a:pt x="828294" y="136753"/>
                </a:lnTo>
                <a:lnTo>
                  <a:pt x="823239" y="138417"/>
                </a:lnTo>
                <a:lnTo>
                  <a:pt x="877470" y="138417"/>
                </a:lnTo>
                <a:lnTo>
                  <a:pt x="878516" y="134857"/>
                </a:lnTo>
                <a:lnTo>
                  <a:pt x="879337" y="125475"/>
                </a:lnTo>
                <a:lnTo>
                  <a:pt x="879411" y="124625"/>
                </a:lnTo>
                <a:lnTo>
                  <a:pt x="878808" y="116320"/>
                </a:lnTo>
                <a:lnTo>
                  <a:pt x="877000" y="108953"/>
                </a:lnTo>
                <a:lnTo>
                  <a:pt x="873984" y="102529"/>
                </a:lnTo>
                <a:lnTo>
                  <a:pt x="873237" y="101561"/>
                </a:lnTo>
                <a:close/>
              </a:path>
              <a:path extrusionOk="0" h="175895" w="1141095">
                <a:moveTo>
                  <a:pt x="872985" y="37109"/>
                </a:moveTo>
                <a:lnTo>
                  <a:pt x="821055" y="37109"/>
                </a:lnTo>
                <a:lnTo>
                  <a:pt x="825538" y="38709"/>
                </a:lnTo>
                <a:lnTo>
                  <a:pt x="832713" y="45059"/>
                </a:lnTo>
                <a:lnTo>
                  <a:pt x="834529" y="49225"/>
                </a:lnTo>
                <a:lnTo>
                  <a:pt x="834529" y="60096"/>
                </a:lnTo>
                <a:lnTo>
                  <a:pt x="832675" y="64655"/>
                </a:lnTo>
                <a:lnTo>
                  <a:pt x="825322" y="71500"/>
                </a:lnTo>
                <a:lnTo>
                  <a:pt x="820381" y="73228"/>
                </a:lnTo>
                <a:lnTo>
                  <a:pt x="867002" y="73228"/>
                </a:lnTo>
                <a:lnTo>
                  <a:pt x="869701" y="69675"/>
                </a:lnTo>
                <a:lnTo>
                  <a:pt x="872440" y="63819"/>
                </a:lnTo>
                <a:lnTo>
                  <a:pt x="874086" y="57145"/>
                </a:lnTo>
                <a:lnTo>
                  <a:pt x="874636" y="49656"/>
                </a:lnTo>
                <a:lnTo>
                  <a:pt x="873767" y="39765"/>
                </a:lnTo>
                <a:lnTo>
                  <a:pt x="872985" y="37109"/>
                </a:lnTo>
                <a:close/>
              </a:path>
              <a:path extrusionOk="0" h="175895" w="1141095">
                <a:moveTo>
                  <a:pt x="986485" y="0"/>
                </a:moveTo>
                <a:lnTo>
                  <a:pt x="936618" y="14391"/>
                </a:lnTo>
                <a:lnTo>
                  <a:pt x="903443" y="53976"/>
                </a:lnTo>
                <a:lnTo>
                  <a:pt x="896950" y="88023"/>
                </a:lnTo>
                <a:lnTo>
                  <a:pt x="898573" y="105627"/>
                </a:lnTo>
                <a:lnTo>
                  <a:pt x="922909" y="150075"/>
                </a:lnTo>
                <a:lnTo>
                  <a:pt x="968403" y="173937"/>
                </a:lnTo>
                <a:lnTo>
                  <a:pt x="986485" y="175526"/>
                </a:lnTo>
                <a:lnTo>
                  <a:pt x="1004553" y="173937"/>
                </a:lnTo>
                <a:lnTo>
                  <a:pt x="1021170" y="169168"/>
                </a:lnTo>
                <a:lnTo>
                  <a:pt x="1036332" y="161215"/>
                </a:lnTo>
                <a:lnTo>
                  <a:pt x="1050036" y="150075"/>
                </a:lnTo>
                <a:lnTo>
                  <a:pt x="1060555" y="137655"/>
                </a:lnTo>
                <a:lnTo>
                  <a:pt x="986485" y="137655"/>
                </a:lnTo>
                <a:lnTo>
                  <a:pt x="976622" y="136771"/>
                </a:lnTo>
                <a:lnTo>
                  <a:pt x="941781" y="107546"/>
                </a:lnTo>
                <a:lnTo>
                  <a:pt x="938339" y="88023"/>
                </a:lnTo>
                <a:lnTo>
                  <a:pt x="939199" y="77688"/>
                </a:lnTo>
                <a:lnTo>
                  <a:pt x="967606" y="41436"/>
                </a:lnTo>
                <a:lnTo>
                  <a:pt x="986485" y="37858"/>
                </a:lnTo>
                <a:lnTo>
                  <a:pt x="1060377" y="37858"/>
                </a:lnTo>
                <a:lnTo>
                  <a:pt x="1050036" y="25577"/>
                </a:lnTo>
                <a:lnTo>
                  <a:pt x="1036332" y="14391"/>
                </a:lnTo>
                <a:lnTo>
                  <a:pt x="1021170" y="6397"/>
                </a:lnTo>
                <a:lnTo>
                  <a:pt x="1004553" y="1599"/>
                </a:lnTo>
                <a:lnTo>
                  <a:pt x="986485" y="0"/>
                </a:lnTo>
                <a:close/>
              </a:path>
              <a:path extrusionOk="0" h="175895" w="1141095">
                <a:moveTo>
                  <a:pt x="1060377" y="37858"/>
                </a:moveTo>
                <a:lnTo>
                  <a:pt x="986485" y="37858"/>
                </a:lnTo>
                <a:lnTo>
                  <a:pt x="996333" y="38753"/>
                </a:lnTo>
                <a:lnTo>
                  <a:pt x="1005341" y="41436"/>
                </a:lnTo>
                <a:lnTo>
                  <a:pt x="1033757" y="77688"/>
                </a:lnTo>
                <a:lnTo>
                  <a:pt x="1034618" y="88023"/>
                </a:lnTo>
                <a:lnTo>
                  <a:pt x="1033757" y="98232"/>
                </a:lnTo>
                <a:lnTo>
                  <a:pt x="1005341" y="134119"/>
                </a:lnTo>
                <a:lnTo>
                  <a:pt x="986485" y="137655"/>
                </a:lnTo>
                <a:lnTo>
                  <a:pt x="1060555" y="137655"/>
                </a:lnTo>
                <a:lnTo>
                  <a:pt x="1075994" y="88023"/>
                </a:lnTo>
                <a:lnTo>
                  <a:pt x="1074374" y="70292"/>
                </a:lnTo>
                <a:lnTo>
                  <a:pt x="1069511" y="53976"/>
                </a:lnTo>
                <a:lnTo>
                  <a:pt x="1061400" y="39072"/>
                </a:lnTo>
                <a:lnTo>
                  <a:pt x="1060377" y="37858"/>
                </a:lnTo>
                <a:close/>
              </a:path>
              <a:path extrusionOk="0" h="175895" w="1141095">
                <a:moveTo>
                  <a:pt x="1140688" y="3759"/>
                </a:moveTo>
                <a:lnTo>
                  <a:pt x="1099324" y="3759"/>
                </a:lnTo>
                <a:lnTo>
                  <a:pt x="1099324" y="171767"/>
                </a:lnTo>
                <a:lnTo>
                  <a:pt x="1140688" y="171767"/>
                </a:lnTo>
                <a:lnTo>
                  <a:pt x="1140688" y="37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4"/>
          <p:cNvSpPr/>
          <p:nvPr/>
        </p:nvSpPr>
        <p:spPr>
          <a:xfrm>
            <a:off x="4739885" y="4759849"/>
            <a:ext cx="1148080" cy="101600"/>
          </a:xfrm>
          <a:custGeom>
            <a:rect b="b" l="l" r="r" t="t"/>
            <a:pathLst>
              <a:path extrusionOk="0" h="101600" w="1148079">
                <a:moveTo>
                  <a:pt x="32359" y="1892"/>
                </a:moveTo>
                <a:lnTo>
                  <a:pt x="0" y="1892"/>
                </a:lnTo>
                <a:lnTo>
                  <a:pt x="0" y="99542"/>
                </a:lnTo>
                <a:lnTo>
                  <a:pt x="32359" y="99542"/>
                </a:lnTo>
                <a:lnTo>
                  <a:pt x="44234" y="98682"/>
                </a:lnTo>
                <a:lnTo>
                  <a:pt x="54789" y="96100"/>
                </a:lnTo>
                <a:lnTo>
                  <a:pt x="64022" y="91795"/>
                </a:lnTo>
                <a:lnTo>
                  <a:pt x="67635" y="89039"/>
                </a:lnTo>
                <a:lnTo>
                  <a:pt x="11506" y="89039"/>
                </a:lnTo>
                <a:lnTo>
                  <a:pt x="11506" y="12230"/>
                </a:lnTo>
                <a:lnTo>
                  <a:pt x="67506" y="12230"/>
                </a:lnTo>
                <a:lnTo>
                  <a:pt x="64022" y="9591"/>
                </a:lnTo>
                <a:lnTo>
                  <a:pt x="54789" y="5313"/>
                </a:lnTo>
                <a:lnTo>
                  <a:pt x="44234" y="2747"/>
                </a:lnTo>
                <a:lnTo>
                  <a:pt x="32359" y="1892"/>
                </a:lnTo>
                <a:close/>
              </a:path>
              <a:path extrusionOk="0" h="101600" w="1148079">
                <a:moveTo>
                  <a:pt x="67506" y="12230"/>
                </a:moveTo>
                <a:lnTo>
                  <a:pt x="32219" y="12230"/>
                </a:lnTo>
                <a:lnTo>
                  <a:pt x="41654" y="12905"/>
                </a:lnTo>
                <a:lnTo>
                  <a:pt x="50009" y="14932"/>
                </a:lnTo>
                <a:lnTo>
                  <a:pt x="74764" y="50711"/>
                </a:lnTo>
                <a:lnTo>
                  <a:pt x="74059" y="58721"/>
                </a:lnTo>
                <a:lnTo>
                  <a:pt x="41654" y="88367"/>
                </a:lnTo>
                <a:lnTo>
                  <a:pt x="32219" y="89039"/>
                </a:lnTo>
                <a:lnTo>
                  <a:pt x="67635" y="89039"/>
                </a:lnTo>
                <a:lnTo>
                  <a:pt x="86423" y="50711"/>
                </a:lnTo>
                <a:lnTo>
                  <a:pt x="85518" y="40486"/>
                </a:lnTo>
                <a:lnTo>
                  <a:pt x="82802" y="31222"/>
                </a:lnTo>
                <a:lnTo>
                  <a:pt x="78330" y="23025"/>
                </a:lnTo>
                <a:lnTo>
                  <a:pt x="71932" y="15582"/>
                </a:lnTo>
                <a:lnTo>
                  <a:pt x="67506" y="12230"/>
                </a:lnTo>
                <a:close/>
              </a:path>
              <a:path extrusionOk="0" h="101600" w="1148079">
                <a:moveTo>
                  <a:pt x="183489" y="1892"/>
                </a:moveTo>
                <a:lnTo>
                  <a:pt x="112382" y="1892"/>
                </a:lnTo>
                <a:lnTo>
                  <a:pt x="112382" y="99542"/>
                </a:lnTo>
                <a:lnTo>
                  <a:pt x="183642" y="99542"/>
                </a:lnTo>
                <a:lnTo>
                  <a:pt x="183642" y="89039"/>
                </a:lnTo>
                <a:lnTo>
                  <a:pt x="123888" y="89039"/>
                </a:lnTo>
                <a:lnTo>
                  <a:pt x="123888" y="55676"/>
                </a:lnTo>
                <a:lnTo>
                  <a:pt x="179273" y="55676"/>
                </a:lnTo>
                <a:lnTo>
                  <a:pt x="179273" y="45313"/>
                </a:lnTo>
                <a:lnTo>
                  <a:pt x="123888" y="45313"/>
                </a:lnTo>
                <a:lnTo>
                  <a:pt x="123888" y="12230"/>
                </a:lnTo>
                <a:lnTo>
                  <a:pt x="183489" y="12230"/>
                </a:lnTo>
                <a:lnTo>
                  <a:pt x="183489" y="1892"/>
                </a:lnTo>
                <a:close/>
              </a:path>
              <a:path extrusionOk="0" h="101600" w="1148079">
                <a:moveTo>
                  <a:pt x="267296" y="1892"/>
                </a:moveTo>
                <a:lnTo>
                  <a:pt x="255778" y="1892"/>
                </a:lnTo>
                <a:lnTo>
                  <a:pt x="255778" y="99542"/>
                </a:lnTo>
                <a:lnTo>
                  <a:pt x="323265" y="99542"/>
                </a:lnTo>
                <a:lnTo>
                  <a:pt x="323265" y="89039"/>
                </a:lnTo>
                <a:lnTo>
                  <a:pt x="267296" y="89039"/>
                </a:lnTo>
                <a:lnTo>
                  <a:pt x="267296" y="1892"/>
                </a:lnTo>
                <a:close/>
              </a:path>
              <a:path extrusionOk="0" h="101600" w="1148079">
                <a:moveTo>
                  <a:pt x="357822" y="1892"/>
                </a:moveTo>
                <a:lnTo>
                  <a:pt x="346303" y="1892"/>
                </a:lnTo>
                <a:lnTo>
                  <a:pt x="346303" y="99542"/>
                </a:lnTo>
                <a:lnTo>
                  <a:pt x="413791" y="99542"/>
                </a:lnTo>
                <a:lnTo>
                  <a:pt x="413791" y="89039"/>
                </a:lnTo>
                <a:lnTo>
                  <a:pt x="357822" y="89039"/>
                </a:lnTo>
                <a:lnTo>
                  <a:pt x="357822" y="1892"/>
                </a:lnTo>
                <a:close/>
              </a:path>
              <a:path extrusionOk="0" h="101600" w="1148079">
                <a:moveTo>
                  <a:pt x="478929" y="0"/>
                </a:moveTo>
                <a:lnTo>
                  <a:pt x="443001" y="14719"/>
                </a:lnTo>
                <a:lnTo>
                  <a:pt x="428345" y="50711"/>
                </a:lnTo>
                <a:lnTo>
                  <a:pt x="429263" y="60942"/>
                </a:lnTo>
                <a:lnTo>
                  <a:pt x="450747" y="93159"/>
                </a:lnTo>
                <a:lnTo>
                  <a:pt x="478929" y="101447"/>
                </a:lnTo>
                <a:lnTo>
                  <a:pt x="489095" y="100526"/>
                </a:lnTo>
                <a:lnTo>
                  <a:pt x="498448" y="97763"/>
                </a:lnTo>
                <a:lnTo>
                  <a:pt x="506988" y="93159"/>
                </a:lnTo>
                <a:lnTo>
                  <a:pt x="510178" y="90500"/>
                </a:lnTo>
                <a:lnTo>
                  <a:pt x="478929" y="90500"/>
                </a:lnTo>
                <a:lnTo>
                  <a:pt x="471026" y="89787"/>
                </a:lnTo>
                <a:lnTo>
                  <a:pt x="440718" y="58828"/>
                </a:lnTo>
                <a:lnTo>
                  <a:pt x="440016" y="50711"/>
                </a:lnTo>
                <a:lnTo>
                  <a:pt x="440718" y="42660"/>
                </a:lnTo>
                <a:lnTo>
                  <a:pt x="471026" y="11506"/>
                </a:lnTo>
                <a:lnTo>
                  <a:pt x="478929" y="10782"/>
                </a:lnTo>
                <a:lnTo>
                  <a:pt x="509993" y="10782"/>
                </a:lnTo>
                <a:lnTo>
                  <a:pt x="506988" y="8277"/>
                </a:lnTo>
                <a:lnTo>
                  <a:pt x="498448" y="3678"/>
                </a:lnTo>
                <a:lnTo>
                  <a:pt x="489095" y="919"/>
                </a:lnTo>
                <a:lnTo>
                  <a:pt x="478929" y="0"/>
                </a:lnTo>
                <a:close/>
              </a:path>
              <a:path extrusionOk="0" h="101600" w="1148079">
                <a:moveTo>
                  <a:pt x="509993" y="10782"/>
                </a:moveTo>
                <a:lnTo>
                  <a:pt x="478929" y="10782"/>
                </a:lnTo>
                <a:lnTo>
                  <a:pt x="486775" y="11506"/>
                </a:lnTo>
                <a:lnTo>
                  <a:pt x="493983" y="13677"/>
                </a:lnTo>
                <a:lnTo>
                  <a:pt x="517702" y="50711"/>
                </a:lnTo>
                <a:lnTo>
                  <a:pt x="517000" y="58828"/>
                </a:lnTo>
                <a:lnTo>
                  <a:pt x="486775" y="89787"/>
                </a:lnTo>
                <a:lnTo>
                  <a:pt x="478929" y="90500"/>
                </a:lnTo>
                <a:lnTo>
                  <a:pt x="510178" y="90500"/>
                </a:lnTo>
                <a:lnTo>
                  <a:pt x="529361" y="50711"/>
                </a:lnTo>
                <a:lnTo>
                  <a:pt x="528446" y="40486"/>
                </a:lnTo>
                <a:lnTo>
                  <a:pt x="525702" y="31076"/>
                </a:lnTo>
                <a:lnTo>
                  <a:pt x="521126" y="22486"/>
                </a:lnTo>
                <a:lnTo>
                  <a:pt x="514718" y="14719"/>
                </a:lnTo>
                <a:lnTo>
                  <a:pt x="509993" y="10782"/>
                </a:lnTo>
                <a:close/>
              </a:path>
              <a:path extrusionOk="0" h="101600" w="1148079">
                <a:moveTo>
                  <a:pt x="609244" y="1892"/>
                </a:moveTo>
                <a:lnTo>
                  <a:pt x="555307" y="1892"/>
                </a:lnTo>
                <a:lnTo>
                  <a:pt x="555307" y="99542"/>
                </a:lnTo>
                <a:lnTo>
                  <a:pt x="611708" y="99542"/>
                </a:lnTo>
                <a:lnTo>
                  <a:pt x="619175" y="97116"/>
                </a:lnTo>
                <a:lnTo>
                  <a:pt x="627321" y="89636"/>
                </a:lnTo>
                <a:lnTo>
                  <a:pt x="566826" y="89636"/>
                </a:lnTo>
                <a:lnTo>
                  <a:pt x="566826" y="54952"/>
                </a:lnTo>
                <a:lnTo>
                  <a:pt x="624888" y="54952"/>
                </a:lnTo>
                <a:lnTo>
                  <a:pt x="623062" y="52933"/>
                </a:lnTo>
                <a:lnTo>
                  <a:pt x="618375" y="50533"/>
                </a:lnTo>
                <a:lnTo>
                  <a:pt x="612736" y="49847"/>
                </a:lnTo>
                <a:lnTo>
                  <a:pt x="612736" y="49415"/>
                </a:lnTo>
                <a:lnTo>
                  <a:pt x="617207" y="48831"/>
                </a:lnTo>
                <a:lnTo>
                  <a:pt x="621068" y="46520"/>
                </a:lnTo>
                <a:lnTo>
                  <a:pt x="621796" y="45618"/>
                </a:lnTo>
                <a:lnTo>
                  <a:pt x="566826" y="45618"/>
                </a:lnTo>
                <a:lnTo>
                  <a:pt x="566826" y="11810"/>
                </a:lnTo>
                <a:lnTo>
                  <a:pt x="624700" y="11810"/>
                </a:lnTo>
                <a:lnTo>
                  <a:pt x="616331" y="4216"/>
                </a:lnTo>
                <a:lnTo>
                  <a:pt x="609244" y="1892"/>
                </a:lnTo>
                <a:close/>
              </a:path>
              <a:path extrusionOk="0" h="101600" w="1148079">
                <a:moveTo>
                  <a:pt x="624888" y="54952"/>
                </a:moveTo>
                <a:lnTo>
                  <a:pt x="606945" y="54952"/>
                </a:lnTo>
                <a:lnTo>
                  <a:pt x="611632" y="56489"/>
                </a:lnTo>
                <a:lnTo>
                  <a:pt x="618921" y="62725"/>
                </a:lnTo>
                <a:lnTo>
                  <a:pt x="620750" y="66852"/>
                </a:lnTo>
                <a:lnTo>
                  <a:pt x="620750" y="77342"/>
                </a:lnTo>
                <a:lnTo>
                  <a:pt x="618972" y="81610"/>
                </a:lnTo>
                <a:lnTo>
                  <a:pt x="611886" y="88036"/>
                </a:lnTo>
                <a:lnTo>
                  <a:pt x="607085" y="89636"/>
                </a:lnTo>
                <a:lnTo>
                  <a:pt x="627321" y="89636"/>
                </a:lnTo>
                <a:lnTo>
                  <a:pt x="629767" y="87401"/>
                </a:lnTo>
                <a:lnTo>
                  <a:pt x="632409" y="80987"/>
                </a:lnTo>
                <a:lnTo>
                  <a:pt x="632409" y="66522"/>
                </a:lnTo>
                <a:lnTo>
                  <a:pt x="630542" y="61201"/>
                </a:lnTo>
                <a:lnTo>
                  <a:pt x="624888" y="54952"/>
                </a:lnTo>
                <a:close/>
              </a:path>
              <a:path extrusionOk="0" h="101600" w="1148079">
                <a:moveTo>
                  <a:pt x="624700" y="11810"/>
                </a:moveTo>
                <a:lnTo>
                  <a:pt x="605002" y="11810"/>
                </a:lnTo>
                <a:lnTo>
                  <a:pt x="609650" y="13284"/>
                </a:lnTo>
                <a:lnTo>
                  <a:pt x="616546" y="19202"/>
                </a:lnTo>
                <a:lnTo>
                  <a:pt x="618261" y="23177"/>
                </a:lnTo>
                <a:lnTo>
                  <a:pt x="618226" y="33464"/>
                </a:lnTo>
                <a:lnTo>
                  <a:pt x="616597" y="37604"/>
                </a:lnTo>
                <a:lnTo>
                  <a:pt x="609892" y="44018"/>
                </a:lnTo>
                <a:lnTo>
                  <a:pt x="605497" y="45618"/>
                </a:lnTo>
                <a:lnTo>
                  <a:pt x="621796" y="45618"/>
                </a:lnTo>
                <a:lnTo>
                  <a:pt x="627583" y="38455"/>
                </a:lnTo>
                <a:lnTo>
                  <a:pt x="629196" y="33464"/>
                </a:lnTo>
                <a:lnTo>
                  <a:pt x="629196" y="19773"/>
                </a:lnTo>
                <a:lnTo>
                  <a:pt x="626618" y="13550"/>
                </a:lnTo>
                <a:lnTo>
                  <a:pt x="624700" y="11810"/>
                </a:lnTo>
                <a:close/>
              </a:path>
              <a:path extrusionOk="0" h="101600" w="1148079">
                <a:moveTo>
                  <a:pt x="712482" y="1892"/>
                </a:moveTo>
                <a:lnTo>
                  <a:pt x="657771" y="1892"/>
                </a:lnTo>
                <a:lnTo>
                  <a:pt x="657771" y="99542"/>
                </a:lnTo>
                <a:lnTo>
                  <a:pt x="669290" y="99542"/>
                </a:lnTo>
                <a:lnTo>
                  <a:pt x="669290" y="57721"/>
                </a:lnTo>
                <a:lnTo>
                  <a:pt x="712482" y="57721"/>
                </a:lnTo>
                <a:lnTo>
                  <a:pt x="720178" y="55143"/>
                </a:lnTo>
                <a:lnTo>
                  <a:pt x="729217" y="47218"/>
                </a:lnTo>
                <a:lnTo>
                  <a:pt x="669290" y="47218"/>
                </a:lnTo>
                <a:lnTo>
                  <a:pt x="669290" y="12230"/>
                </a:lnTo>
                <a:lnTo>
                  <a:pt x="729146" y="12230"/>
                </a:lnTo>
                <a:lnTo>
                  <a:pt x="720178" y="4444"/>
                </a:lnTo>
                <a:lnTo>
                  <a:pt x="712482" y="1892"/>
                </a:lnTo>
                <a:close/>
              </a:path>
              <a:path extrusionOk="0" h="101600" w="1148079">
                <a:moveTo>
                  <a:pt x="701192" y="57721"/>
                </a:moveTo>
                <a:lnTo>
                  <a:pt x="687197" y="57721"/>
                </a:lnTo>
                <a:lnTo>
                  <a:pt x="724522" y="99542"/>
                </a:lnTo>
                <a:lnTo>
                  <a:pt x="738949" y="99542"/>
                </a:lnTo>
                <a:lnTo>
                  <a:pt x="701192" y="57721"/>
                </a:lnTo>
                <a:close/>
              </a:path>
              <a:path extrusionOk="0" h="101600" w="1148079">
                <a:moveTo>
                  <a:pt x="729146" y="12230"/>
                </a:moveTo>
                <a:lnTo>
                  <a:pt x="709079" y="12230"/>
                </a:lnTo>
                <a:lnTo>
                  <a:pt x="714006" y="13842"/>
                </a:lnTo>
                <a:lnTo>
                  <a:pt x="721487" y="20256"/>
                </a:lnTo>
                <a:lnTo>
                  <a:pt x="723353" y="24498"/>
                </a:lnTo>
                <a:lnTo>
                  <a:pt x="723353" y="34975"/>
                </a:lnTo>
                <a:lnTo>
                  <a:pt x="721487" y="39192"/>
                </a:lnTo>
                <a:lnTo>
                  <a:pt x="714006" y="45618"/>
                </a:lnTo>
                <a:lnTo>
                  <a:pt x="709079" y="47218"/>
                </a:lnTo>
                <a:lnTo>
                  <a:pt x="729217" y="47218"/>
                </a:lnTo>
                <a:lnTo>
                  <a:pt x="731926" y="44843"/>
                </a:lnTo>
                <a:lnTo>
                  <a:pt x="734872" y="38074"/>
                </a:lnTo>
                <a:lnTo>
                  <a:pt x="734872" y="21374"/>
                </a:lnTo>
                <a:lnTo>
                  <a:pt x="731926" y="14643"/>
                </a:lnTo>
                <a:lnTo>
                  <a:pt x="729146" y="12230"/>
                </a:lnTo>
                <a:close/>
              </a:path>
              <a:path extrusionOk="0" h="101600" w="1148079">
                <a:moveTo>
                  <a:pt x="831646" y="1892"/>
                </a:moveTo>
                <a:lnTo>
                  <a:pt x="760514" y="1892"/>
                </a:lnTo>
                <a:lnTo>
                  <a:pt x="760514" y="99542"/>
                </a:lnTo>
                <a:lnTo>
                  <a:pt x="831799" y="99542"/>
                </a:lnTo>
                <a:lnTo>
                  <a:pt x="831799" y="89039"/>
                </a:lnTo>
                <a:lnTo>
                  <a:pt x="772033" y="89039"/>
                </a:lnTo>
                <a:lnTo>
                  <a:pt x="772033" y="55676"/>
                </a:lnTo>
                <a:lnTo>
                  <a:pt x="827417" y="55676"/>
                </a:lnTo>
                <a:lnTo>
                  <a:pt x="827417" y="45313"/>
                </a:lnTo>
                <a:lnTo>
                  <a:pt x="772033" y="45313"/>
                </a:lnTo>
                <a:lnTo>
                  <a:pt x="772033" y="12230"/>
                </a:lnTo>
                <a:lnTo>
                  <a:pt x="831646" y="12230"/>
                </a:lnTo>
                <a:lnTo>
                  <a:pt x="831646" y="1892"/>
                </a:lnTo>
                <a:close/>
              </a:path>
              <a:path extrusionOk="0" h="101600" w="1148079">
                <a:moveTo>
                  <a:pt x="902766" y="0"/>
                </a:moveTo>
                <a:lnTo>
                  <a:pt x="866851" y="14719"/>
                </a:lnTo>
                <a:lnTo>
                  <a:pt x="852195" y="50711"/>
                </a:lnTo>
                <a:lnTo>
                  <a:pt x="853116" y="60942"/>
                </a:lnTo>
                <a:lnTo>
                  <a:pt x="874925" y="93282"/>
                </a:lnTo>
                <a:lnTo>
                  <a:pt x="903071" y="101447"/>
                </a:lnTo>
                <a:lnTo>
                  <a:pt x="913301" y="100540"/>
                </a:lnTo>
                <a:lnTo>
                  <a:pt x="922577" y="97818"/>
                </a:lnTo>
                <a:lnTo>
                  <a:pt x="930898" y="93282"/>
                </a:lnTo>
                <a:lnTo>
                  <a:pt x="933933" y="90665"/>
                </a:lnTo>
                <a:lnTo>
                  <a:pt x="903351" y="90665"/>
                </a:lnTo>
                <a:lnTo>
                  <a:pt x="896729" y="90062"/>
                </a:lnTo>
                <a:lnTo>
                  <a:pt x="895788" y="90062"/>
                </a:lnTo>
                <a:lnTo>
                  <a:pt x="888033" y="87763"/>
                </a:lnTo>
                <a:lnTo>
                  <a:pt x="863881" y="50876"/>
                </a:lnTo>
                <a:lnTo>
                  <a:pt x="863866" y="50711"/>
                </a:lnTo>
                <a:lnTo>
                  <a:pt x="887614" y="13677"/>
                </a:lnTo>
                <a:lnTo>
                  <a:pt x="894525" y="11607"/>
                </a:lnTo>
                <a:lnTo>
                  <a:pt x="893758" y="11607"/>
                </a:lnTo>
                <a:lnTo>
                  <a:pt x="902766" y="10782"/>
                </a:lnTo>
                <a:lnTo>
                  <a:pt x="935825" y="10782"/>
                </a:lnTo>
                <a:lnTo>
                  <a:pt x="931252" y="7492"/>
                </a:lnTo>
                <a:lnTo>
                  <a:pt x="924864" y="4216"/>
                </a:lnTo>
                <a:lnTo>
                  <a:pt x="917986" y="1874"/>
                </a:lnTo>
                <a:lnTo>
                  <a:pt x="910619" y="468"/>
                </a:lnTo>
                <a:lnTo>
                  <a:pt x="902766" y="0"/>
                </a:lnTo>
                <a:close/>
              </a:path>
              <a:path extrusionOk="0" h="101600" w="1148079">
                <a:moveTo>
                  <a:pt x="951890" y="45897"/>
                </a:moveTo>
                <a:lnTo>
                  <a:pt x="897826" y="45897"/>
                </a:lnTo>
                <a:lnTo>
                  <a:pt x="897826" y="56400"/>
                </a:lnTo>
                <a:lnTo>
                  <a:pt x="940968" y="56400"/>
                </a:lnTo>
                <a:lnTo>
                  <a:pt x="939553" y="63570"/>
                </a:lnTo>
                <a:lnTo>
                  <a:pt x="910692" y="90062"/>
                </a:lnTo>
                <a:lnTo>
                  <a:pt x="903351" y="90665"/>
                </a:lnTo>
                <a:lnTo>
                  <a:pt x="933933" y="90665"/>
                </a:lnTo>
                <a:lnTo>
                  <a:pt x="952030" y="50876"/>
                </a:lnTo>
                <a:lnTo>
                  <a:pt x="951991" y="47180"/>
                </a:lnTo>
                <a:lnTo>
                  <a:pt x="951890" y="45897"/>
                </a:lnTo>
                <a:close/>
              </a:path>
              <a:path extrusionOk="0" h="101600" w="1148079">
                <a:moveTo>
                  <a:pt x="935825" y="10782"/>
                </a:moveTo>
                <a:lnTo>
                  <a:pt x="910729" y="10782"/>
                </a:lnTo>
                <a:lnTo>
                  <a:pt x="917829" y="12585"/>
                </a:lnTo>
                <a:lnTo>
                  <a:pt x="930262" y="19773"/>
                </a:lnTo>
                <a:lnTo>
                  <a:pt x="935075" y="25018"/>
                </a:lnTo>
                <a:lnTo>
                  <a:pt x="938479" y="31927"/>
                </a:lnTo>
                <a:lnTo>
                  <a:pt x="948842" y="28270"/>
                </a:lnTo>
                <a:lnTo>
                  <a:pt x="945765" y="21998"/>
                </a:lnTo>
                <a:lnTo>
                  <a:pt x="941809" y="16443"/>
                </a:lnTo>
                <a:lnTo>
                  <a:pt x="936973" y="11607"/>
                </a:lnTo>
                <a:lnTo>
                  <a:pt x="935825" y="10782"/>
                </a:lnTo>
                <a:close/>
              </a:path>
              <a:path extrusionOk="0" h="101600" w="1148079">
                <a:moveTo>
                  <a:pt x="1018362" y="1892"/>
                </a:moveTo>
                <a:lnTo>
                  <a:pt x="1007719" y="1892"/>
                </a:lnTo>
                <a:lnTo>
                  <a:pt x="963993" y="99542"/>
                </a:lnTo>
                <a:lnTo>
                  <a:pt x="976376" y="99542"/>
                </a:lnTo>
                <a:lnTo>
                  <a:pt x="987310" y="74764"/>
                </a:lnTo>
                <a:lnTo>
                  <a:pt x="1050993" y="74764"/>
                </a:lnTo>
                <a:lnTo>
                  <a:pt x="1046364" y="64427"/>
                </a:lnTo>
                <a:lnTo>
                  <a:pt x="991819" y="64427"/>
                </a:lnTo>
                <a:lnTo>
                  <a:pt x="1013104" y="16167"/>
                </a:lnTo>
                <a:lnTo>
                  <a:pt x="1024754" y="16167"/>
                </a:lnTo>
                <a:lnTo>
                  <a:pt x="1018362" y="1892"/>
                </a:lnTo>
                <a:close/>
              </a:path>
              <a:path extrusionOk="0" h="101600" w="1148079">
                <a:moveTo>
                  <a:pt x="1050993" y="74764"/>
                </a:moveTo>
                <a:lnTo>
                  <a:pt x="1038758" y="74764"/>
                </a:lnTo>
                <a:lnTo>
                  <a:pt x="1049693" y="99542"/>
                </a:lnTo>
                <a:lnTo>
                  <a:pt x="1062088" y="99542"/>
                </a:lnTo>
                <a:lnTo>
                  <a:pt x="1050993" y="74764"/>
                </a:lnTo>
                <a:close/>
              </a:path>
              <a:path extrusionOk="0" h="101600" w="1148079">
                <a:moveTo>
                  <a:pt x="1024754" y="16167"/>
                </a:moveTo>
                <a:lnTo>
                  <a:pt x="1013104" y="16167"/>
                </a:lnTo>
                <a:lnTo>
                  <a:pt x="1034237" y="64427"/>
                </a:lnTo>
                <a:lnTo>
                  <a:pt x="1046364" y="64427"/>
                </a:lnTo>
                <a:lnTo>
                  <a:pt x="1024754" y="16167"/>
                </a:lnTo>
                <a:close/>
              </a:path>
              <a:path extrusionOk="0" h="101600" w="1148079">
                <a:moveTo>
                  <a:pt x="1111491" y="12230"/>
                </a:moveTo>
                <a:lnTo>
                  <a:pt x="1099832" y="12230"/>
                </a:lnTo>
                <a:lnTo>
                  <a:pt x="1099832" y="99542"/>
                </a:lnTo>
                <a:lnTo>
                  <a:pt x="1111491" y="99542"/>
                </a:lnTo>
                <a:lnTo>
                  <a:pt x="1111491" y="12230"/>
                </a:lnTo>
                <a:close/>
              </a:path>
              <a:path extrusionOk="0" h="101600" w="1148079">
                <a:moveTo>
                  <a:pt x="1147648" y="1892"/>
                </a:moveTo>
                <a:lnTo>
                  <a:pt x="1063536" y="1892"/>
                </a:lnTo>
                <a:lnTo>
                  <a:pt x="1063536" y="12230"/>
                </a:lnTo>
                <a:lnTo>
                  <a:pt x="1147648" y="12230"/>
                </a:lnTo>
                <a:lnTo>
                  <a:pt x="1147648" y="189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4"/>
          <p:cNvSpPr/>
          <p:nvPr/>
        </p:nvSpPr>
        <p:spPr>
          <a:xfrm>
            <a:off x="4740187" y="3315040"/>
            <a:ext cx="1112520" cy="961390"/>
          </a:xfrm>
          <a:custGeom>
            <a:rect b="b" l="l" r="r" t="t"/>
            <a:pathLst>
              <a:path extrusionOk="0" h="961389" w="1112520">
                <a:moveTo>
                  <a:pt x="707034" y="0"/>
                </a:moveTo>
                <a:lnTo>
                  <a:pt x="405117" y="0"/>
                </a:lnTo>
                <a:lnTo>
                  <a:pt x="0" y="405117"/>
                </a:lnTo>
                <a:lnTo>
                  <a:pt x="556082" y="961186"/>
                </a:lnTo>
                <a:lnTo>
                  <a:pt x="859256" y="658012"/>
                </a:lnTo>
                <a:lnTo>
                  <a:pt x="556082" y="658012"/>
                </a:lnTo>
                <a:lnTo>
                  <a:pt x="539058" y="654909"/>
                </a:lnTo>
                <a:lnTo>
                  <a:pt x="524722" y="646358"/>
                </a:lnTo>
                <a:lnTo>
                  <a:pt x="514201" y="633500"/>
                </a:lnTo>
                <a:lnTo>
                  <a:pt x="508622" y="617474"/>
                </a:lnTo>
                <a:lnTo>
                  <a:pt x="899794" y="617474"/>
                </a:lnTo>
                <a:lnTo>
                  <a:pt x="931659" y="585609"/>
                </a:lnTo>
                <a:lnTo>
                  <a:pt x="556107" y="585609"/>
                </a:lnTo>
                <a:lnTo>
                  <a:pt x="499393" y="582843"/>
                </a:lnTo>
                <a:lnTo>
                  <a:pt x="444178" y="574732"/>
                </a:lnTo>
                <a:lnTo>
                  <a:pt x="390775" y="561553"/>
                </a:lnTo>
                <a:lnTo>
                  <a:pt x="339416" y="543585"/>
                </a:lnTo>
                <a:lnTo>
                  <a:pt x="344990" y="526173"/>
                </a:lnTo>
                <a:lnTo>
                  <a:pt x="356476" y="490804"/>
                </a:lnTo>
                <a:lnTo>
                  <a:pt x="489275" y="490804"/>
                </a:lnTo>
                <a:lnTo>
                  <a:pt x="468879" y="488497"/>
                </a:lnTo>
                <a:lnTo>
                  <a:pt x="426744" y="480518"/>
                </a:lnTo>
                <a:lnTo>
                  <a:pt x="385749" y="469569"/>
                </a:lnTo>
                <a:lnTo>
                  <a:pt x="408793" y="423840"/>
                </a:lnTo>
                <a:lnTo>
                  <a:pt x="425870" y="374970"/>
                </a:lnTo>
                <a:lnTo>
                  <a:pt x="436482" y="323419"/>
                </a:lnTo>
                <a:lnTo>
                  <a:pt x="440131" y="269646"/>
                </a:lnTo>
                <a:lnTo>
                  <a:pt x="440258" y="251675"/>
                </a:lnTo>
                <a:lnTo>
                  <a:pt x="440512" y="250647"/>
                </a:lnTo>
                <a:lnTo>
                  <a:pt x="461683" y="215709"/>
                </a:lnTo>
                <a:lnTo>
                  <a:pt x="500573" y="199993"/>
                </a:lnTo>
                <a:lnTo>
                  <a:pt x="538289" y="193014"/>
                </a:lnTo>
                <a:lnTo>
                  <a:pt x="508533" y="152133"/>
                </a:lnTo>
                <a:lnTo>
                  <a:pt x="859167" y="152133"/>
                </a:lnTo>
                <a:lnTo>
                  <a:pt x="707034" y="0"/>
                </a:lnTo>
                <a:close/>
              </a:path>
              <a:path extrusionOk="0" h="961389" w="1112520">
                <a:moveTo>
                  <a:pt x="899794" y="617474"/>
                </a:moveTo>
                <a:lnTo>
                  <a:pt x="603529" y="617474"/>
                </a:lnTo>
                <a:lnTo>
                  <a:pt x="597955" y="633500"/>
                </a:lnTo>
                <a:lnTo>
                  <a:pt x="587435" y="646358"/>
                </a:lnTo>
                <a:lnTo>
                  <a:pt x="573100" y="654909"/>
                </a:lnTo>
                <a:lnTo>
                  <a:pt x="556082" y="658012"/>
                </a:lnTo>
                <a:lnTo>
                  <a:pt x="859256" y="658012"/>
                </a:lnTo>
                <a:lnTo>
                  <a:pt x="899794" y="617474"/>
                </a:lnTo>
                <a:close/>
              </a:path>
              <a:path extrusionOk="0" h="961389" w="1112520">
                <a:moveTo>
                  <a:pt x="603529" y="617474"/>
                </a:moveTo>
                <a:lnTo>
                  <a:pt x="508622" y="617474"/>
                </a:lnTo>
                <a:lnTo>
                  <a:pt x="520399" y="618344"/>
                </a:lnTo>
                <a:lnTo>
                  <a:pt x="532228" y="619009"/>
                </a:lnTo>
                <a:lnTo>
                  <a:pt x="544119" y="619433"/>
                </a:lnTo>
                <a:lnTo>
                  <a:pt x="556082" y="619582"/>
                </a:lnTo>
                <a:lnTo>
                  <a:pt x="567629" y="619433"/>
                </a:lnTo>
                <a:lnTo>
                  <a:pt x="579800" y="619009"/>
                </a:lnTo>
                <a:lnTo>
                  <a:pt x="591727" y="618344"/>
                </a:lnTo>
                <a:lnTo>
                  <a:pt x="603529" y="617474"/>
                </a:lnTo>
                <a:close/>
              </a:path>
              <a:path extrusionOk="0" h="961389" w="1112520">
                <a:moveTo>
                  <a:pt x="1026464" y="490804"/>
                </a:moveTo>
                <a:lnTo>
                  <a:pt x="755662" y="490804"/>
                </a:lnTo>
                <a:lnTo>
                  <a:pt x="772820" y="543585"/>
                </a:lnTo>
                <a:lnTo>
                  <a:pt x="721487" y="561553"/>
                </a:lnTo>
                <a:lnTo>
                  <a:pt x="668097" y="574732"/>
                </a:lnTo>
                <a:lnTo>
                  <a:pt x="612891" y="582843"/>
                </a:lnTo>
                <a:lnTo>
                  <a:pt x="556107" y="585609"/>
                </a:lnTo>
                <a:lnTo>
                  <a:pt x="931659" y="585609"/>
                </a:lnTo>
                <a:lnTo>
                  <a:pt x="1026464" y="490804"/>
                </a:lnTo>
                <a:close/>
              </a:path>
              <a:path extrusionOk="0" h="961389" w="1112520">
                <a:moveTo>
                  <a:pt x="489275" y="490804"/>
                </a:moveTo>
                <a:lnTo>
                  <a:pt x="356608" y="490804"/>
                </a:lnTo>
                <a:lnTo>
                  <a:pt x="404202" y="505953"/>
                </a:lnTo>
                <a:lnTo>
                  <a:pt x="453450" y="517042"/>
                </a:lnTo>
                <a:lnTo>
                  <a:pt x="504181" y="523854"/>
                </a:lnTo>
                <a:lnTo>
                  <a:pt x="556132" y="526173"/>
                </a:lnTo>
                <a:lnTo>
                  <a:pt x="608138" y="523854"/>
                </a:lnTo>
                <a:lnTo>
                  <a:pt x="658855" y="517042"/>
                </a:lnTo>
                <a:lnTo>
                  <a:pt x="708093" y="505953"/>
                </a:lnTo>
                <a:lnTo>
                  <a:pt x="742382" y="495033"/>
                </a:lnTo>
                <a:lnTo>
                  <a:pt x="556094" y="495033"/>
                </a:lnTo>
                <a:lnTo>
                  <a:pt x="512035" y="493378"/>
                </a:lnTo>
                <a:lnTo>
                  <a:pt x="489275" y="490804"/>
                </a:lnTo>
                <a:close/>
              </a:path>
              <a:path extrusionOk="0" h="961389" w="1112520">
                <a:moveTo>
                  <a:pt x="859167" y="152133"/>
                </a:moveTo>
                <a:lnTo>
                  <a:pt x="603656" y="152133"/>
                </a:lnTo>
                <a:lnTo>
                  <a:pt x="573900" y="193014"/>
                </a:lnTo>
                <a:lnTo>
                  <a:pt x="593219" y="195628"/>
                </a:lnTo>
                <a:lnTo>
                  <a:pt x="593007" y="195628"/>
                </a:lnTo>
                <a:lnTo>
                  <a:pt x="645236" y="213055"/>
                </a:lnTo>
                <a:lnTo>
                  <a:pt x="669985" y="242590"/>
                </a:lnTo>
                <a:lnTo>
                  <a:pt x="671880" y="253441"/>
                </a:lnTo>
                <a:lnTo>
                  <a:pt x="672058" y="254203"/>
                </a:lnTo>
                <a:lnTo>
                  <a:pt x="672058" y="269646"/>
                </a:lnTo>
                <a:lnTo>
                  <a:pt x="675701" y="323419"/>
                </a:lnTo>
                <a:lnTo>
                  <a:pt x="686301" y="374970"/>
                </a:lnTo>
                <a:lnTo>
                  <a:pt x="703369" y="423840"/>
                </a:lnTo>
                <a:lnTo>
                  <a:pt x="726414" y="469569"/>
                </a:lnTo>
                <a:lnTo>
                  <a:pt x="685416" y="480518"/>
                </a:lnTo>
                <a:lnTo>
                  <a:pt x="643288" y="488497"/>
                </a:lnTo>
                <a:lnTo>
                  <a:pt x="600143" y="493378"/>
                </a:lnTo>
                <a:lnTo>
                  <a:pt x="556094" y="495033"/>
                </a:lnTo>
                <a:lnTo>
                  <a:pt x="742382" y="495033"/>
                </a:lnTo>
                <a:lnTo>
                  <a:pt x="755662" y="490804"/>
                </a:lnTo>
                <a:lnTo>
                  <a:pt x="1026464" y="490804"/>
                </a:lnTo>
                <a:lnTo>
                  <a:pt x="1112151" y="405117"/>
                </a:lnTo>
                <a:lnTo>
                  <a:pt x="859167" y="1521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4"/>
          <p:cNvSpPr/>
          <p:nvPr/>
        </p:nvSpPr>
        <p:spPr>
          <a:xfrm>
            <a:off x="4940008" y="3061512"/>
            <a:ext cx="713105" cy="203200"/>
          </a:xfrm>
          <a:custGeom>
            <a:rect b="b" l="l" r="r" t="t"/>
            <a:pathLst>
              <a:path extrusionOk="0" h="203200" w="713104">
                <a:moveTo>
                  <a:pt x="616648" y="144310"/>
                </a:moveTo>
                <a:lnTo>
                  <a:pt x="95846" y="144310"/>
                </a:lnTo>
                <a:lnTo>
                  <a:pt x="154127" y="202577"/>
                </a:lnTo>
                <a:lnTo>
                  <a:pt x="558380" y="202577"/>
                </a:lnTo>
                <a:lnTo>
                  <a:pt x="616648" y="144310"/>
                </a:lnTo>
                <a:close/>
              </a:path>
              <a:path extrusionOk="0" h="203200" w="713104">
                <a:moveTo>
                  <a:pt x="712508" y="4686"/>
                </a:moveTo>
                <a:lnTo>
                  <a:pt x="712279" y="0"/>
                </a:lnTo>
                <a:lnTo>
                  <a:pt x="659104" y="0"/>
                </a:lnTo>
                <a:lnTo>
                  <a:pt x="659333" y="4686"/>
                </a:lnTo>
                <a:lnTo>
                  <a:pt x="655053" y="25831"/>
                </a:lnTo>
                <a:lnTo>
                  <a:pt x="643420" y="43103"/>
                </a:lnTo>
                <a:lnTo>
                  <a:pt x="626148" y="54749"/>
                </a:lnTo>
                <a:lnTo>
                  <a:pt x="605002" y="59016"/>
                </a:lnTo>
                <a:lnTo>
                  <a:pt x="583857" y="54749"/>
                </a:lnTo>
                <a:lnTo>
                  <a:pt x="566572" y="43103"/>
                </a:lnTo>
                <a:lnTo>
                  <a:pt x="554926" y="25831"/>
                </a:lnTo>
                <a:lnTo>
                  <a:pt x="550659" y="4686"/>
                </a:lnTo>
                <a:lnTo>
                  <a:pt x="550913" y="0"/>
                </a:lnTo>
                <a:lnTo>
                  <a:pt x="493268" y="0"/>
                </a:lnTo>
                <a:lnTo>
                  <a:pt x="477596" y="43103"/>
                </a:lnTo>
                <a:lnTo>
                  <a:pt x="439166" y="59016"/>
                </a:lnTo>
                <a:lnTo>
                  <a:pt x="418007" y="54749"/>
                </a:lnTo>
                <a:lnTo>
                  <a:pt x="400735" y="43103"/>
                </a:lnTo>
                <a:lnTo>
                  <a:pt x="389102" y="25831"/>
                </a:lnTo>
                <a:lnTo>
                  <a:pt x="384835" y="4686"/>
                </a:lnTo>
                <a:lnTo>
                  <a:pt x="385064" y="0"/>
                </a:lnTo>
                <a:lnTo>
                  <a:pt x="327431" y="0"/>
                </a:lnTo>
                <a:lnTo>
                  <a:pt x="311746" y="43103"/>
                </a:lnTo>
                <a:lnTo>
                  <a:pt x="273342" y="59016"/>
                </a:lnTo>
                <a:lnTo>
                  <a:pt x="252183" y="54749"/>
                </a:lnTo>
                <a:lnTo>
                  <a:pt x="234911" y="43103"/>
                </a:lnTo>
                <a:lnTo>
                  <a:pt x="223278" y="25831"/>
                </a:lnTo>
                <a:lnTo>
                  <a:pt x="219011" y="4686"/>
                </a:lnTo>
                <a:lnTo>
                  <a:pt x="219240" y="0"/>
                </a:lnTo>
                <a:lnTo>
                  <a:pt x="161607" y="0"/>
                </a:lnTo>
                <a:lnTo>
                  <a:pt x="145923" y="43103"/>
                </a:lnTo>
                <a:lnTo>
                  <a:pt x="107518" y="59016"/>
                </a:lnTo>
                <a:lnTo>
                  <a:pt x="86360" y="54749"/>
                </a:lnTo>
                <a:lnTo>
                  <a:pt x="69088" y="43103"/>
                </a:lnTo>
                <a:lnTo>
                  <a:pt x="57442" y="25831"/>
                </a:lnTo>
                <a:lnTo>
                  <a:pt x="53174" y="4686"/>
                </a:lnTo>
                <a:lnTo>
                  <a:pt x="53416" y="0"/>
                </a:lnTo>
                <a:lnTo>
                  <a:pt x="228" y="0"/>
                </a:lnTo>
                <a:lnTo>
                  <a:pt x="8445" y="46532"/>
                </a:lnTo>
                <a:lnTo>
                  <a:pt x="31483" y="80721"/>
                </a:lnTo>
                <a:lnTo>
                  <a:pt x="65659" y="103759"/>
                </a:lnTo>
                <a:lnTo>
                  <a:pt x="107518" y="112204"/>
                </a:lnTo>
                <a:lnTo>
                  <a:pt x="131762" y="109461"/>
                </a:lnTo>
                <a:lnTo>
                  <a:pt x="154076" y="101612"/>
                </a:lnTo>
                <a:lnTo>
                  <a:pt x="173837" y="89293"/>
                </a:lnTo>
                <a:lnTo>
                  <a:pt x="190423" y="73126"/>
                </a:lnTo>
                <a:lnTo>
                  <a:pt x="206997" y="89293"/>
                </a:lnTo>
                <a:lnTo>
                  <a:pt x="226745" y="101612"/>
                </a:lnTo>
                <a:lnTo>
                  <a:pt x="249072" y="109461"/>
                </a:lnTo>
                <a:lnTo>
                  <a:pt x="273342" y="112204"/>
                </a:lnTo>
                <a:lnTo>
                  <a:pt x="297586" y="109461"/>
                </a:lnTo>
                <a:lnTo>
                  <a:pt x="319900" y="101612"/>
                </a:lnTo>
                <a:lnTo>
                  <a:pt x="339661" y="89293"/>
                </a:lnTo>
                <a:lnTo>
                  <a:pt x="356260" y="73126"/>
                </a:lnTo>
                <a:lnTo>
                  <a:pt x="372833" y="89293"/>
                </a:lnTo>
                <a:lnTo>
                  <a:pt x="392595" y="101612"/>
                </a:lnTo>
                <a:lnTo>
                  <a:pt x="414909" y="109461"/>
                </a:lnTo>
                <a:lnTo>
                  <a:pt x="439166" y="112204"/>
                </a:lnTo>
                <a:lnTo>
                  <a:pt x="463423" y="109461"/>
                </a:lnTo>
                <a:lnTo>
                  <a:pt x="485736" y="101612"/>
                </a:lnTo>
                <a:lnTo>
                  <a:pt x="505498" y="89293"/>
                </a:lnTo>
                <a:lnTo>
                  <a:pt x="522084" y="73126"/>
                </a:lnTo>
                <a:lnTo>
                  <a:pt x="538657" y="89293"/>
                </a:lnTo>
                <a:lnTo>
                  <a:pt x="558419" y="101612"/>
                </a:lnTo>
                <a:lnTo>
                  <a:pt x="580732" y="109461"/>
                </a:lnTo>
                <a:lnTo>
                  <a:pt x="605002" y="112204"/>
                </a:lnTo>
                <a:lnTo>
                  <a:pt x="646849" y="103759"/>
                </a:lnTo>
                <a:lnTo>
                  <a:pt x="681024" y="80721"/>
                </a:lnTo>
                <a:lnTo>
                  <a:pt x="704062" y="46532"/>
                </a:lnTo>
                <a:lnTo>
                  <a:pt x="712508" y="46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4"/>
          <p:cNvSpPr/>
          <p:nvPr/>
        </p:nvSpPr>
        <p:spPr>
          <a:xfrm>
            <a:off x="536524" y="363644"/>
            <a:ext cx="632460" cy="632460"/>
          </a:xfrm>
          <a:custGeom>
            <a:rect b="b" l="l" r="r" t="t"/>
            <a:pathLst>
              <a:path extrusionOk="0" h="632460" w="632460">
                <a:moveTo>
                  <a:pt x="631875" y="0"/>
                </a:moveTo>
                <a:lnTo>
                  <a:pt x="208178" y="0"/>
                </a:lnTo>
                <a:lnTo>
                  <a:pt x="419709" y="210413"/>
                </a:lnTo>
                <a:lnTo>
                  <a:pt x="0" y="210413"/>
                </a:lnTo>
                <a:lnTo>
                  <a:pt x="423697" y="631875"/>
                </a:lnTo>
                <a:lnTo>
                  <a:pt x="423697" y="214388"/>
                </a:lnTo>
                <a:lnTo>
                  <a:pt x="631875" y="421462"/>
                </a:lnTo>
                <a:lnTo>
                  <a:pt x="631875" y="0"/>
                </a:lnTo>
                <a:close/>
              </a:path>
            </a:pathLst>
          </a:custGeom>
          <a:solidFill>
            <a:srgbClr val="A655A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5" name="Google Shape;425;p24"/>
          <p:cNvGrpSpPr/>
          <p:nvPr/>
        </p:nvGrpSpPr>
        <p:grpSpPr>
          <a:xfrm>
            <a:off x="374757" y="825519"/>
            <a:ext cx="278824" cy="249722"/>
            <a:chOff x="374757" y="825519"/>
            <a:chExt cx="278824" cy="249722"/>
          </a:xfrm>
        </p:grpSpPr>
        <p:pic>
          <p:nvPicPr>
            <p:cNvPr id="426" name="Google Shape;426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74757" y="825519"/>
              <a:ext cx="114985" cy="247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4351" y="827236"/>
              <a:ext cx="139230" cy="2480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8" name="Google Shape;428;p24"/>
          <p:cNvSpPr/>
          <p:nvPr/>
        </p:nvSpPr>
        <p:spPr>
          <a:xfrm>
            <a:off x="707631" y="825512"/>
            <a:ext cx="309245" cy="247650"/>
          </a:xfrm>
          <a:custGeom>
            <a:rect b="b" l="l" r="r" t="t"/>
            <a:pathLst>
              <a:path extrusionOk="0" h="247650" w="309244">
                <a:moveTo>
                  <a:pt x="136804" y="247650"/>
                </a:moveTo>
                <a:lnTo>
                  <a:pt x="89052" y="137502"/>
                </a:lnTo>
                <a:lnTo>
                  <a:pt x="84391" y="126771"/>
                </a:lnTo>
                <a:lnTo>
                  <a:pt x="81394" y="119849"/>
                </a:lnTo>
                <a:lnTo>
                  <a:pt x="96850" y="102768"/>
                </a:lnTo>
                <a:lnTo>
                  <a:pt x="106895" y="87376"/>
                </a:lnTo>
                <a:lnTo>
                  <a:pt x="112331" y="72898"/>
                </a:lnTo>
                <a:lnTo>
                  <a:pt x="113957" y="58534"/>
                </a:lnTo>
                <a:lnTo>
                  <a:pt x="107327" y="32435"/>
                </a:lnTo>
                <a:lnTo>
                  <a:pt x="101854" y="26670"/>
                </a:lnTo>
                <a:lnTo>
                  <a:pt x="90017" y="14198"/>
                </a:lnTo>
                <a:lnTo>
                  <a:pt x="85547" y="12230"/>
                </a:lnTo>
                <a:lnTo>
                  <a:pt x="85547" y="58534"/>
                </a:lnTo>
                <a:lnTo>
                  <a:pt x="82740" y="76365"/>
                </a:lnTo>
                <a:lnTo>
                  <a:pt x="73253" y="93827"/>
                </a:lnTo>
                <a:lnTo>
                  <a:pt x="55448" y="110705"/>
                </a:lnTo>
                <a:lnTo>
                  <a:pt x="27698" y="126771"/>
                </a:lnTo>
                <a:lnTo>
                  <a:pt x="27698" y="27355"/>
                </a:lnTo>
                <a:lnTo>
                  <a:pt x="30822" y="27012"/>
                </a:lnTo>
                <a:lnTo>
                  <a:pt x="34975" y="26670"/>
                </a:lnTo>
                <a:lnTo>
                  <a:pt x="38785" y="26670"/>
                </a:lnTo>
                <a:lnTo>
                  <a:pt x="56324" y="28397"/>
                </a:lnTo>
                <a:lnTo>
                  <a:pt x="71259" y="33909"/>
                </a:lnTo>
                <a:lnTo>
                  <a:pt x="81648" y="43776"/>
                </a:lnTo>
                <a:lnTo>
                  <a:pt x="85547" y="58534"/>
                </a:lnTo>
                <a:lnTo>
                  <a:pt x="85547" y="12230"/>
                </a:lnTo>
                <a:lnTo>
                  <a:pt x="65874" y="3505"/>
                </a:lnTo>
                <a:lnTo>
                  <a:pt x="38785" y="0"/>
                </a:lnTo>
                <a:lnTo>
                  <a:pt x="28829" y="190"/>
                </a:lnTo>
                <a:lnTo>
                  <a:pt x="18351" y="698"/>
                </a:lnTo>
                <a:lnTo>
                  <a:pt x="8394" y="1473"/>
                </a:lnTo>
                <a:lnTo>
                  <a:pt x="0" y="2425"/>
                </a:lnTo>
                <a:lnTo>
                  <a:pt x="0" y="247650"/>
                </a:lnTo>
                <a:lnTo>
                  <a:pt x="27698" y="247650"/>
                </a:lnTo>
                <a:lnTo>
                  <a:pt x="27698" y="155511"/>
                </a:lnTo>
                <a:lnTo>
                  <a:pt x="35153" y="151777"/>
                </a:lnTo>
                <a:lnTo>
                  <a:pt x="42379" y="147942"/>
                </a:lnTo>
                <a:lnTo>
                  <a:pt x="50063" y="143395"/>
                </a:lnTo>
                <a:lnTo>
                  <a:pt x="58877" y="137502"/>
                </a:lnTo>
                <a:lnTo>
                  <a:pt x="105981" y="247650"/>
                </a:lnTo>
                <a:lnTo>
                  <a:pt x="136804" y="247650"/>
                </a:lnTo>
                <a:close/>
              </a:path>
              <a:path extrusionOk="0" h="247650" w="309244">
                <a:moveTo>
                  <a:pt x="308622" y="247650"/>
                </a:moveTo>
                <a:lnTo>
                  <a:pt x="297040" y="181838"/>
                </a:lnTo>
                <a:lnTo>
                  <a:pt x="292468" y="155867"/>
                </a:lnTo>
                <a:lnTo>
                  <a:pt x="270205" y="29438"/>
                </a:lnTo>
                <a:lnTo>
                  <a:pt x="265315" y="1727"/>
                </a:lnTo>
                <a:lnTo>
                  <a:pt x="263588" y="1727"/>
                </a:lnTo>
                <a:lnTo>
                  <a:pt x="263588" y="155867"/>
                </a:lnTo>
                <a:lnTo>
                  <a:pt x="193624" y="155867"/>
                </a:lnTo>
                <a:lnTo>
                  <a:pt x="215785" y="29438"/>
                </a:lnTo>
                <a:lnTo>
                  <a:pt x="241427" y="29438"/>
                </a:lnTo>
                <a:lnTo>
                  <a:pt x="263588" y="155867"/>
                </a:lnTo>
                <a:lnTo>
                  <a:pt x="263588" y="1727"/>
                </a:lnTo>
                <a:lnTo>
                  <a:pt x="192582" y="1727"/>
                </a:lnTo>
                <a:lnTo>
                  <a:pt x="149288" y="247650"/>
                </a:lnTo>
                <a:lnTo>
                  <a:pt x="177685" y="247650"/>
                </a:lnTo>
                <a:lnTo>
                  <a:pt x="189115" y="181838"/>
                </a:lnTo>
                <a:lnTo>
                  <a:pt x="268439" y="181838"/>
                </a:lnTo>
                <a:lnTo>
                  <a:pt x="279869" y="247650"/>
                </a:lnTo>
                <a:lnTo>
                  <a:pt x="308622" y="247650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9" name="Google Shape;429;p24"/>
          <p:cNvGrpSpPr/>
          <p:nvPr/>
        </p:nvGrpSpPr>
        <p:grpSpPr>
          <a:xfrm>
            <a:off x="363575" y="1089672"/>
            <a:ext cx="647014" cy="133350"/>
            <a:chOff x="363575" y="1089672"/>
            <a:chExt cx="647014" cy="133350"/>
          </a:xfrm>
        </p:grpSpPr>
        <p:sp>
          <p:nvSpPr>
            <p:cNvPr id="430" name="Google Shape;430;p24"/>
            <p:cNvSpPr/>
            <p:nvPr/>
          </p:nvSpPr>
          <p:spPr>
            <a:xfrm>
              <a:off x="363575" y="1105242"/>
              <a:ext cx="17145" cy="116205"/>
            </a:xfrm>
            <a:custGeom>
              <a:rect b="b" l="l" r="r" t="t"/>
              <a:pathLst>
                <a:path extrusionOk="0" h="116205" w="17145">
                  <a:moveTo>
                    <a:pt x="14516" y="30416"/>
                  </a:moveTo>
                  <a:lnTo>
                    <a:pt x="2413" y="30416"/>
                  </a:lnTo>
                  <a:lnTo>
                    <a:pt x="2413" y="115760"/>
                  </a:lnTo>
                  <a:lnTo>
                    <a:pt x="14516" y="115760"/>
                  </a:lnTo>
                  <a:lnTo>
                    <a:pt x="14516" y="30416"/>
                  </a:lnTo>
                  <a:close/>
                </a:path>
                <a:path extrusionOk="0" h="116205" w="17145">
                  <a:moveTo>
                    <a:pt x="13157" y="0"/>
                  </a:moveTo>
                  <a:lnTo>
                    <a:pt x="3771" y="0"/>
                  </a:lnTo>
                  <a:lnTo>
                    <a:pt x="0" y="3784"/>
                  </a:lnTo>
                  <a:lnTo>
                    <a:pt x="0" y="13169"/>
                  </a:lnTo>
                  <a:lnTo>
                    <a:pt x="3771" y="17106"/>
                  </a:lnTo>
                  <a:lnTo>
                    <a:pt x="13157" y="17106"/>
                  </a:lnTo>
                  <a:lnTo>
                    <a:pt x="16941" y="13169"/>
                  </a:lnTo>
                  <a:lnTo>
                    <a:pt x="16941" y="3784"/>
                  </a:lnTo>
                  <a:lnTo>
                    <a:pt x="13157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1" name="Google Shape;431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01708" y="1105242"/>
              <a:ext cx="230192" cy="1175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24"/>
            <p:cNvSpPr/>
            <p:nvPr/>
          </p:nvSpPr>
          <p:spPr>
            <a:xfrm>
              <a:off x="653084" y="1089672"/>
              <a:ext cx="357505" cy="133350"/>
            </a:xfrm>
            <a:custGeom>
              <a:rect b="b" l="l" r="r" t="t"/>
              <a:pathLst>
                <a:path extrusionOk="0" h="133350" w="357505">
                  <a:moveTo>
                    <a:pt x="59778" y="131330"/>
                  </a:moveTo>
                  <a:lnTo>
                    <a:pt x="38900" y="83210"/>
                  </a:lnTo>
                  <a:lnTo>
                    <a:pt x="36868" y="78524"/>
                  </a:lnTo>
                  <a:lnTo>
                    <a:pt x="35560" y="75501"/>
                  </a:lnTo>
                  <a:lnTo>
                    <a:pt x="42303" y="68046"/>
                  </a:lnTo>
                  <a:lnTo>
                    <a:pt x="46697" y="61315"/>
                  </a:lnTo>
                  <a:lnTo>
                    <a:pt x="49060" y="54991"/>
                  </a:lnTo>
                  <a:lnTo>
                    <a:pt x="49784" y="48717"/>
                  </a:lnTo>
                  <a:lnTo>
                    <a:pt x="46875" y="37312"/>
                  </a:lnTo>
                  <a:lnTo>
                    <a:pt x="44488" y="34798"/>
                  </a:lnTo>
                  <a:lnTo>
                    <a:pt x="39319" y="29349"/>
                  </a:lnTo>
                  <a:lnTo>
                    <a:pt x="37376" y="28486"/>
                  </a:lnTo>
                  <a:lnTo>
                    <a:pt x="37376" y="38582"/>
                  </a:lnTo>
                  <a:lnTo>
                    <a:pt x="37376" y="48717"/>
                  </a:lnTo>
                  <a:lnTo>
                    <a:pt x="36144" y="56502"/>
                  </a:lnTo>
                  <a:lnTo>
                    <a:pt x="32004" y="64135"/>
                  </a:lnTo>
                  <a:lnTo>
                    <a:pt x="24218" y="71513"/>
                  </a:lnTo>
                  <a:lnTo>
                    <a:pt x="12103" y="78524"/>
                  </a:lnTo>
                  <a:lnTo>
                    <a:pt x="12103" y="35102"/>
                  </a:lnTo>
                  <a:lnTo>
                    <a:pt x="13462" y="34950"/>
                  </a:lnTo>
                  <a:lnTo>
                    <a:pt x="15290" y="34798"/>
                  </a:lnTo>
                  <a:lnTo>
                    <a:pt x="27533" y="34798"/>
                  </a:lnTo>
                  <a:lnTo>
                    <a:pt x="37376" y="38582"/>
                  </a:lnTo>
                  <a:lnTo>
                    <a:pt x="37376" y="28486"/>
                  </a:lnTo>
                  <a:lnTo>
                    <a:pt x="28778" y="24663"/>
                  </a:lnTo>
                  <a:lnTo>
                    <a:pt x="16954" y="23139"/>
                  </a:lnTo>
                  <a:lnTo>
                    <a:pt x="11506" y="23139"/>
                  </a:lnTo>
                  <a:lnTo>
                    <a:pt x="4241" y="23596"/>
                  </a:lnTo>
                  <a:lnTo>
                    <a:pt x="0" y="24206"/>
                  </a:lnTo>
                  <a:lnTo>
                    <a:pt x="0" y="131330"/>
                  </a:lnTo>
                  <a:lnTo>
                    <a:pt x="12103" y="131330"/>
                  </a:lnTo>
                  <a:lnTo>
                    <a:pt x="12103" y="91084"/>
                  </a:lnTo>
                  <a:lnTo>
                    <a:pt x="16649" y="88823"/>
                  </a:lnTo>
                  <a:lnTo>
                    <a:pt x="20129" y="87147"/>
                  </a:lnTo>
                  <a:lnTo>
                    <a:pt x="25730" y="83210"/>
                  </a:lnTo>
                  <a:lnTo>
                    <a:pt x="46304" y="131330"/>
                  </a:lnTo>
                  <a:lnTo>
                    <a:pt x="59778" y="131330"/>
                  </a:lnTo>
                  <a:close/>
                </a:path>
                <a:path extrusionOk="0" h="133350" w="357505">
                  <a:moveTo>
                    <a:pt x="134848" y="131330"/>
                  </a:moveTo>
                  <a:lnTo>
                    <a:pt x="129781" y="102577"/>
                  </a:lnTo>
                  <a:lnTo>
                    <a:pt x="127774" y="91236"/>
                  </a:lnTo>
                  <a:lnTo>
                    <a:pt x="118059" y="36004"/>
                  </a:lnTo>
                  <a:lnTo>
                    <a:pt x="115925" y="23888"/>
                  </a:lnTo>
                  <a:lnTo>
                    <a:pt x="115176" y="23888"/>
                  </a:lnTo>
                  <a:lnTo>
                    <a:pt x="115176" y="91236"/>
                  </a:lnTo>
                  <a:lnTo>
                    <a:pt x="84607" y="91236"/>
                  </a:lnTo>
                  <a:lnTo>
                    <a:pt x="94297" y="36004"/>
                  </a:lnTo>
                  <a:lnTo>
                    <a:pt x="105486" y="36004"/>
                  </a:lnTo>
                  <a:lnTo>
                    <a:pt x="115176" y="91236"/>
                  </a:lnTo>
                  <a:lnTo>
                    <a:pt x="115176" y="23888"/>
                  </a:lnTo>
                  <a:lnTo>
                    <a:pt x="84150" y="23888"/>
                  </a:lnTo>
                  <a:lnTo>
                    <a:pt x="65239" y="131330"/>
                  </a:lnTo>
                  <a:lnTo>
                    <a:pt x="77647" y="131330"/>
                  </a:lnTo>
                  <a:lnTo>
                    <a:pt x="82638" y="102577"/>
                  </a:lnTo>
                  <a:lnTo>
                    <a:pt x="117297" y="102577"/>
                  </a:lnTo>
                  <a:lnTo>
                    <a:pt x="122288" y="131330"/>
                  </a:lnTo>
                  <a:lnTo>
                    <a:pt x="134848" y="131330"/>
                  </a:lnTo>
                  <a:close/>
                </a:path>
                <a:path extrusionOk="0" h="133350" w="357505">
                  <a:moveTo>
                    <a:pt x="201726" y="121348"/>
                  </a:moveTo>
                  <a:lnTo>
                    <a:pt x="184353" y="113093"/>
                  </a:lnTo>
                  <a:lnTo>
                    <a:pt x="169722" y="99771"/>
                  </a:lnTo>
                  <a:lnTo>
                    <a:pt x="159639" y="81876"/>
                  </a:lnTo>
                  <a:lnTo>
                    <a:pt x="155879" y="59905"/>
                  </a:lnTo>
                  <a:lnTo>
                    <a:pt x="157124" y="49339"/>
                  </a:lnTo>
                  <a:lnTo>
                    <a:pt x="161074" y="41109"/>
                  </a:lnTo>
                  <a:lnTo>
                    <a:pt x="168071" y="35788"/>
                  </a:lnTo>
                  <a:lnTo>
                    <a:pt x="178422" y="33883"/>
                  </a:lnTo>
                  <a:lnTo>
                    <a:pt x="184632" y="33883"/>
                  </a:lnTo>
                  <a:lnTo>
                    <a:pt x="190068" y="34645"/>
                  </a:lnTo>
                  <a:lnTo>
                    <a:pt x="195973" y="36614"/>
                  </a:lnTo>
                  <a:lnTo>
                    <a:pt x="199301" y="24955"/>
                  </a:lnTo>
                  <a:lnTo>
                    <a:pt x="193700" y="23139"/>
                  </a:lnTo>
                  <a:lnTo>
                    <a:pt x="187350" y="22085"/>
                  </a:lnTo>
                  <a:lnTo>
                    <a:pt x="180238" y="22085"/>
                  </a:lnTo>
                  <a:lnTo>
                    <a:pt x="165049" y="24549"/>
                  </a:lnTo>
                  <a:lnTo>
                    <a:pt x="153454" y="31864"/>
                  </a:lnTo>
                  <a:lnTo>
                    <a:pt x="146075" y="43980"/>
                  </a:lnTo>
                  <a:lnTo>
                    <a:pt x="143471" y="60820"/>
                  </a:lnTo>
                  <a:lnTo>
                    <a:pt x="149047" y="88506"/>
                  </a:lnTo>
                  <a:lnTo>
                    <a:pt x="162826" y="110121"/>
                  </a:lnTo>
                  <a:lnTo>
                    <a:pt x="180428" y="125082"/>
                  </a:lnTo>
                  <a:lnTo>
                    <a:pt x="197485" y="132842"/>
                  </a:lnTo>
                  <a:lnTo>
                    <a:pt x="201726" y="121348"/>
                  </a:lnTo>
                  <a:close/>
                </a:path>
                <a:path extrusionOk="0" h="133350" w="357505">
                  <a:moveTo>
                    <a:pt x="228841" y="45986"/>
                  </a:moveTo>
                  <a:lnTo>
                    <a:pt x="216738" y="45986"/>
                  </a:lnTo>
                  <a:lnTo>
                    <a:pt x="216738" y="131343"/>
                  </a:lnTo>
                  <a:lnTo>
                    <a:pt x="228841" y="131343"/>
                  </a:lnTo>
                  <a:lnTo>
                    <a:pt x="228841" y="45986"/>
                  </a:lnTo>
                  <a:close/>
                </a:path>
                <a:path extrusionOk="0" h="133350" w="357505">
                  <a:moveTo>
                    <a:pt x="231267" y="19354"/>
                  </a:moveTo>
                  <a:lnTo>
                    <a:pt x="227469" y="15570"/>
                  </a:lnTo>
                  <a:lnTo>
                    <a:pt x="218097" y="15570"/>
                  </a:lnTo>
                  <a:lnTo>
                    <a:pt x="214312" y="19354"/>
                  </a:lnTo>
                  <a:lnTo>
                    <a:pt x="214312" y="28740"/>
                  </a:lnTo>
                  <a:lnTo>
                    <a:pt x="218097" y="32677"/>
                  </a:lnTo>
                  <a:lnTo>
                    <a:pt x="227469" y="32677"/>
                  </a:lnTo>
                  <a:lnTo>
                    <a:pt x="231267" y="28740"/>
                  </a:lnTo>
                  <a:lnTo>
                    <a:pt x="231267" y="19354"/>
                  </a:lnTo>
                  <a:close/>
                </a:path>
                <a:path extrusionOk="0" h="133350" w="357505">
                  <a:moveTo>
                    <a:pt x="311759" y="72174"/>
                  </a:moveTo>
                  <a:lnTo>
                    <a:pt x="307517" y="67627"/>
                  </a:lnTo>
                  <a:lnTo>
                    <a:pt x="296024" y="67627"/>
                  </a:lnTo>
                  <a:lnTo>
                    <a:pt x="291782" y="72174"/>
                  </a:lnTo>
                  <a:lnTo>
                    <a:pt x="291782" y="83070"/>
                  </a:lnTo>
                  <a:lnTo>
                    <a:pt x="296024" y="87604"/>
                  </a:lnTo>
                  <a:lnTo>
                    <a:pt x="307517" y="87604"/>
                  </a:lnTo>
                  <a:lnTo>
                    <a:pt x="311759" y="83070"/>
                  </a:lnTo>
                  <a:lnTo>
                    <a:pt x="311759" y="72174"/>
                  </a:lnTo>
                  <a:close/>
                </a:path>
                <a:path extrusionOk="0" h="133350" w="357505">
                  <a:moveTo>
                    <a:pt x="324015" y="9677"/>
                  </a:moveTo>
                  <a:lnTo>
                    <a:pt x="321449" y="0"/>
                  </a:lnTo>
                  <a:lnTo>
                    <a:pt x="293751" y="8470"/>
                  </a:lnTo>
                  <a:lnTo>
                    <a:pt x="296176" y="17399"/>
                  </a:lnTo>
                  <a:lnTo>
                    <a:pt x="324015" y="9677"/>
                  </a:lnTo>
                  <a:close/>
                </a:path>
                <a:path extrusionOk="0" h="133350" w="357505">
                  <a:moveTo>
                    <a:pt x="357466" y="77622"/>
                  </a:moveTo>
                  <a:lnTo>
                    <a:pt x="353123" y="55854"/>
                  </a:lnTo>
                  <a:lnTo>
                    <a:pt x="345046" y="43865"/>
                  </a:lnTo>
                  <a:lnTo>
                    <a:pt x="345046" y="77622"/>
                  </a:lnTo>
                  <a:lnTo>
                    <a:pt x="341896" y="95262"/>
                  </a:lnTo>
                  <a:lnTo>
                    <a:pt x="333057" y="108991"/>
                  </a:lnTo>
                  <a:lnTo>
                    <a:pt x="319379" y="117881"/>
                  </a:lnTo>
                  <a:lnTo>
                    <a:pt x="301777" y="121056"/>
                  </a:lnTo>
                  <a:lnTo>
                    <a:pt x="284162" y="117881"/>
                  </a:lnTo>
                  <a:lnTo>
                    <a:pt x="270484" y="108991"/>
                  </a:lnTo>
                  <a:lnTo>
                    <a:pt x="261632" y="95262"/>
                  </a:lnTo>
                  <a:lnTo>
                    <a:pt x="258495" y="77622"/>
                  </a:lnTo>
                  <a:lnTo>
                    <a:pt x="261632" y="59982"/>
                  </a:lnTo>
                  <a:lnTo>
                    <a:pt x="270484" y="46253"/>
                  </a:lnTo>
                  <a:lnTo>
                    <a:pt x="284162" y="37350"/>
                  </a:lnTo>
                  <a:lnTo>
                    <a:pt x="301777" y="34188"/>
                  </a:lnTo>
                  <a:lnTo>
                    <a:pt x="319379" y="37350"/>
                  </a:lnTo>
                  <a:lnTo>
                    <a:pt x="333057" y="46253"/>
                  </a:lnTo>
                  <a:lnTo>
                    <a:pt x="341896" y="59982"/>
                  </a:lnTo>
                  <a:lnTo>
                    <a:pt x="345046" y="77622"/>
                  </a:lnTo>
                  <a:lnTo>
                    <a:pt x="345046" y="43865"/>
                  </a:lnTo>
                  <a:lnTo>
                    <a:pt x="341249" y="38214"/>
                  </a:lnTo>
                  <a:lnTo>
                    <a:pt x="335216" y="34188"/>
                  </a:lnTo>
                  <a:lnTo>
                    <a:pt x="323557" y="26403"/>
                  </a:lnTo>
                  <a:lnTo>
                    <a:pt x="301777" y="22085"/>
                  </a:lnTo>
                  <a:lnTo>
                    <a:pt x="279984" y="26403"/>
                  </a:lnTo>
                  <a:lnTo>
                    <a:pt x="262293" y="38214"/>
                  </a:lnTo>
                  <a:lnTo>
                    <a:pt x="250418" y="55854"/>
                  </a:lnTo>
                  <a:lnTo>
                    <a:pt x="246087" y="77622"/>
                  </a:lnTo>
                  <a:lnTo>
                    <a:pt x="250418" y="99377"/>
                  </a:lnTo>
                  <a:lnTo>
                    <a:pt x="262293" y="117017"/>
                  </a:lnTo>
                  <a:lnTo>
                    <a:pt x="279984" y="128841"/>
                  </a:lnTo>
                  <a:lnTo>
                    <a:pt x="301777" y="133159"/>
                  </a:lnTo>
                  <a:lnTo>
                    <a:pt x="323557" y="128841"/>
                  </a:lnTo>
                  <a:lnTo>
                    <a:pt x="335216" y="121056"/>
                  </a:lnTo>
                  <a:lnTo>
                    <a:pt x="341249" y="117017"/>
                  </a:lnTo>
                  <a:lnTo>
                    <a:pt x="353123" y="99377"/>
                  </a:lnTo>
                  <a:lnTo>
                    <a:pt x="357466" y="7762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